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3" r:id="rId5"/>
  </p:sldIdLst>
  <p:sldSz cx="12599988" cy="191881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t Petka" initials="HP" lastIdx="5" clrIdx="0">
    <p:extLst>
      <p:ext uri="{19B8F6BF-5375-455C-9EA6-DF929625EA0E}">
        <p15:presenceInfo xmlns:p15="http://schemas.microsoft.com/office/powerpoint/2012/main" userId="S::HPetka@rfigroup.com::9e8c431e-ede8-46b7-aab9-95d64e4b7d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282D"/>
    <a:srgbClr val="EE7E81"/>
    <a:srgbClr val="6A3805"/>
    <a:srgbClr val="F9A602"/>
    <a:srgbClr val="ACAFB2"/>
    <a:srgbClr val="57737F"/>
    <a:srgbClr val="007CCC"/>
    <a:srgbClr val="FFFFFF"/>
    <a:srgbClr val="3557A6"/>
    <a:srgbClr val="33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54448-06DC-4857-8976-8AE35C20EDDE}" v="3" dt="2021-03-16T09:02:06.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94660"/>
  </p:normalViewPr>
  <p:slideViewPr>
    <p:cSldViewPr snapToGrid="0">
      <p:cViewPr varScale="1">
        <p:scale>
          <a:sx n="41" d="100"/>
          <a:sy n="41" d="100"/>
        </p:scale>
        <p:origin x="3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bert Petka" userId="9e8c431e-ede8-46b7-aab9-95d64e4b7d93" providerId="ADAL" clId="{CA3ABB88-9830-4AA0-9DB4-42402F52B158}"/>
    <pc:docChg chg="undo custSel delSld modSld">
      <pc:chgData name="Hubert Petka" userId="9e8c431e-ede8-46b7-aab9-95d64e4b7d93" providerId="ADAL" clId="{CA3ABB88-9830-4AA0-9DB4-42402F52B158}" dt="2020-06-18T14:29:06.004" v="28" actId="20577"/>
      <pc:docMkLst>
        <pc:docMk/>
      </pc:docMkLst>
      <pc:sldChg chg="del">
        <pc:chgData name="Hubert Petka" userId="9e8c431e-ede8-46b7-aab9-95d64e4b7d93" providerId="ADAL" clId="{CA3ABB88-9830-4AA0-9DB4-42402F52B158}" dt="2020-06-16T12:55:00.107" v="0" actId="47"/>
        <pc:sldMkLst>
          <pc:docMk/>
          <pc:sldMk cId="1210662380" sldId="260"/>
        </pc:sldMkLst>
      </pc:sldChg>
      <pc:sldChg chg="del">
        <pc:chgData name="Hubert Petka" userId="9e8c431e-ede8-46b7-aab9-95d64e4b7d93" providerId="ADAL" clId="{CA3ABB88-9830-4AA0-9DB4-42402F52B158}" dt="2020-06-16T12:55:00.107" v="0" actId="47"/>
        <pc:sldMkLst>
          <pc:docMk/>
          <pc:sldMk cId="293790167" sldId="262"/>
        </pc:sldMkLst>
      </pc:sldChg>
      <pc:sldChg chg="modSp mod">
        <pc:chgData name="Hubert Petka" userId="9e8c431e-ede8-46b7-aab9-95d64e4b7d93" providerId="ADAL" clId="{CA3ABB88-9830-4AA0-9DB4-42402F52B158}" dt="2020-06-18T14:29:06.004" v="28" actId="20577"/>
        <pc:sldMkLst>
          <pc:docMk/>
          <pc:sldMk cId="1547916821" sldId="263"/>
        </pc:sldMkLst>
        <pc:spChg chg="mod">
          <ac:chgData name="Hubert Petka" userId="9e8c431e-ede8-46b7-aab9-95d64e4b7d93" providerId="ADAL" clId="{CA3ABB88-9830-4AA0-9DB4-42402F52B158}" dt="2020-06-18T14:24:17.383" v="12" actId="20577"/>
          <ac:spMkLst>
            <pc:docMk/>
            <pc:sldMk cId="1547916821" sldId="263"/>
            <ac:spMk id="10" creationId="{1D167E63-C91B-44CD-BD31-DBB2B943FCC2}"/>
          </ac:spMkLst>
        </pc:spChg>
        <pc:spChg chg="mod">
          <ac:chgData name="Hubert Petka" userId="9e8c431e-ede8-46b7-aab9-95d64e4b7d93" providerId="ADAL" clId="{CA3ABB88-9830-4AA0-9DB4-42402F52B158}" dt="2020-06-18T14:25:23.173" v="18" actId="20577"/>
          <ac:spMkLst>
            <pc:docMk/>
            <pc:sldMk cId="1547916821" sldId="263"/>
            <ac:spMk id="126" creationId="{A728453B-E60F-41E9-AD1B-0ED35B29852E}"/>
          </ac:spMkLst>
        </pc:spChg>
        <pc:spChg chg="mod">
          <ac:chgData name="Hubert Petka" userId="9e8c431e-ede8-46b7-aab9-95d64e4b7d93" providerId="ADAL" clId="{CA3ABB88-9830-4AA0-9DB4-42402F52B158}" dt="2020-06-18T14:27:32.685" v="21" actId="20577"/>
          <ac:spMkLst>
            <pc:docMk/>
            <pc:sldMk cId="1547916821" sldId="263"/>
            <ac:spMk id="127" creationId="{A61893DE-B049-402D-8704-16A91189336C}"/>
          </ac:spMkLst>
        </pc:spChg>
        <pc:spChg chg="mod">
          <ac:chgData name="Hubert Petka" userId="9e8c431e-ede8-46b7-aab9-95d64e4b7d93" providerId="ADAL" clId="{CA3ABB88-9830-4AA0-9DB4-42402F52B158}" dt="2020-06-17T07:02:17.963" v="3" actId="20577"/>
          <ac:spMkLst>
            <pc:docMk/>
            <pc:sldMk cId="1547916821" sldId="263"/>
            <ac:spMk id="129" creationId="{B6F66D36-CCF5-4322-BA36-6BD522CFFD3E}"/>
          </ac:spMkLst>
        </pc:spChg>
        <pc:spChg chg="mod">
          <ac:chgData name="Hubert Petka" userId="9e8c431e-ede8-46b7-aab9-95d64e4b7d93" providerId="ADAL" clId="{CA3ABB88-9830-4AA0-9DB4-42402F52B158}" dt="2020-06-18T14:29:06.004" v="28" actId="20577"/>
          <ac:spMkLst>
            <pc:docMk/>
            <pc:sldMk cId="1547916821" sldId="263"/>
            <ac:spMk id="130" creationId="{5AEDD39B-ECA4-4B20-9AF4-87E46865BDB5}"/>
          </ac:spMkLst>
        </pc:spChg>
        <pc:spChg chg="mod">
          <ac:chgData name="Hubert Petka" userId="9e8c431e-ede8-46b7-aab9-95d64e4b7d93" providerId="ADAL" clId="{CA3ABB88-9830-4AA0-9DB4-42402F52B158}" dt="2020-06-18T14:28:34.803" v="27" actId="20577"/>
          <ac:spMkLst>
            <pc:docMk/>
            <pc:sldMk cId="1547916821" sldId="263"/>
            <ac:spMk id="140" creationId="{B384C7AC-8064-4341-AA11-2A3B336455F1}"/>
          </ac:spMkLst>
        </pc:spChg>
        <pc:graphicFrameChg chg="mod">
          <ac:chgData name="Hubert Petka" userId="9e8c431e-ede8-46b7-aab9-95d64e4b7d93" providerId="ADAL" clId="{CA3ABB88-9830-4AA0-9DB4-42402F52B158}" dt="2020-06-17T07:02:36.468" v="5" actId="1076"/>
          <ac:graphicFrameMkLst>
            <pc:docMk/>
            <pc:sldMk cId="1547916821" sldId="263"/>
            <ac:graphicFrameMk id="28" creationId="{CB346ADA-1BE8-4916-A57D-D695FCF0340F}"/>
          </ac:graphicFrameMkLst>
        </pc:graphicFrameChg>
      </pc:sldChg>
    </pc:docChg>
  </pc:docChgLst>
  <pc:docChgLst>
    <pc:chgData name="Simon Haddad" userId="e354a852-e5e0-48c9-bbba-c817d9cb34e8" providerId="ADAL" clId="{C77A3527-DD92-4FED-A824-9C02C9EE5DC2}"/>
    <pc:docChg chg="undo custSel modSld">
      <pc:chgData name="Simon Haddad" userId="e354a852-e5e0-48c9-bbba-c817d9cb34e8" providerId="ADAL" clId="{C77A3527-DD92-4FED-A824-9C02C9EE5DC2}" dt="2020-06-19T15:50:47.957" v="355" actId="27918"/>
      <pc:docMkLst>
        <pc:docMk/>
      </pc:docMkLst>
      <pc:sldChg chg="addSp modSp mod">
        <pc:chgData name="Simon Haddad" userId="e354a852-e5e0-48c9-bbba-c817d9cb34e8" providerId="ADAL" clId="{C77A3527-DD92-4FED-A824-9C02C9EE5DC2}" dt="2020-06-19T15:50:47.957" v="355" actId="27918"/>
        <pc:sldMkLst>
          <pc:docMk/>
          <pc:sldMk cId="1547916821" sldId="263"/>
        </pc:sldMkLst>
        <pc:spChg chg="mod">
          <ac:chgData name="Simon Haddad" userId="e354a852-e5e0-48c9-bbba-c817d9cb34e8" providerId="ADAL" clId="{C77A3527-DD92-4FED-A824-9C02C9EE5DC2}" dt="2020-06-19T12:39:37.920" v="238" actId="20577"/>
          <ac:spMkLst>
            <pc:docMk/>
            <pc:sldMk cId="1547916821" sldId="263"/>
            <ac:spMk id="4" creationId="{0075A677-2E21-4404-809F-676FD7F0930F}"/>
          </ac:spMkLst>
        </pc:spChg>
        <pc:spChg chg="mod">
          <ac:chgData name="Simon Haddad" userId="e354a852-e5e0-48c9-bbba-c817d9cb34e8" providerId="ADAL" clId="{C77A3527-DD92-4FED-A824-9C02C9EE5DC2}" dt="2020-06-19T12:39:40.494" v="250" actId="1076"/>
          <ac:spMkLst>
            <pc:docMk/>
            <pc:sldMk cId="1547916821" sldId="263"/>
            <ac:spMk id="8" creationId="{C4EDA2C4-D74C-4FB7-92D4-3BA9D9DB3205}"/>
          </ac:spMkLst>
        </pc:spChg>
        <pc:spChg chg="mod">
          <ac:chgData name="Simon Haddad" userId="e354a852-e5e0-48c9-bbba-c817d9cb34e8" providerId="ADAL" clId="{C77A3527-DD92-4FED-A824-9C02C9EE5DC2}" dt="2020-06-19T12:40:31.611" v="353" actId="1037"/>
          <ac:spMkLst>
            <pc:docMk/>
            <pc:sldMk cId="1547916821" sldId="263"/>
            <ac:spMk id="10" creationId="{1D167E63-C91B-44CD-BD31-DBB2B943FCC2}"/>
          </ac:spMkLst>
        </pc:spChg>
        <pc:spChg chg="mod">
          <ac:chgData name="Simon Haddad" userId="e354a852-e5e0-48c9-bbba-c817d9cb34e8" providerId="ADAL" clId="{C77A3527-DD92-4FED-A824-9C02C9EE5DC2}" dt="2020-06-19T12:39:37.260" v="235" actId="20577"/>
          <ac:spMkLst>
            <pc:docMk/>
            <pc:sldMk cId="1547916821" sldId="263"/>
            <ac:spMk id="81" creationId="{F91ED8D9-8E0F-4D55-9011-0B08B0EB1098}"/>
          </ac:spMkLst>
        </pc:spChg>
        <pc:spChg chg="mod">
          <ac:chgData name="Simon Haddad" userId="e354a852-e5e0-48c9-bbba-c817d9cb34e8" providerId="ADAL" clId="{C77A3527-DD92-4FED-A824-9C02C9EE5DC2}" dt="2020-06-19T12:39:39.915" v="249" actId="1037"/>
          <ac:spMkLst>
            <pc:docMk/>
            <pc:sldMk cId="1547916821" sldId="263"/>
            <ac:spMk id="125" creationId="{243D2D85-76D8-4E14-883B-17A1F09862EB}"/>
          </ac:spMkLst>
        </pc:spChg>
        <pc:spChg chg="mod">
          <ac:chgData name="Simon Haddad" userId="e354a852-e5e0-48c9-bbba-c817d9cb34e8" providerId="ADAL" clId="{C77A3527-DD92-4FED-A824-9C02C9EE5DC2}" dt="2020-06-19T12:40:20.203" v="257" actId="1076"/>
          <ac:spMkLst>
            <pc:docMk/>
            <pc:sldMk cId="1547916821" sldId="263"/>
            <ac:spMk id="126" creationId="{A728453B-E60F-41E9-AD1B-0ED35B29852E}"/>
          </ac:spMkLst>
        </pc:spChg>
        <pc:spChg chg="mod">
          <ac:chgData name="Simon Haddad" userId="e354a852-e5e0-48c9-bbba-c817d9cb34e8" providerId="ADAL" clId="{C77A3527-DD92-4FED-A824-9C02C9EE5DC2}" dt="2020-06-19T12:39:37.755" v="237"/>
          <ac:spMkLst>
            <pc:docMk/>
            <pc:sldMk cId="1547916821" sldId="263"/>
            <ac:spMk id="141" creationId="{C3CE1C39-3864-41E1-A51E-50B5C7756723}"/>
          </ac:spMkLst>
        </pc:spChg>
        <pc:graphicFrameChg chg="mod">
          <ac:chgData name="Simon Haddad" userId="e354a852-e5e0-48c9-bbba-c817d9cb34e8" providerId="ADAL" clId="{C77A3527-DD92-4FED-A824-9C02C9EE5DC2}" dt="2020-06-19T12:40:20.203" v="257" actId="1076"/>
          <ac:graphicFrameMkLst>
            <pc:docMk/>
            <pc:sldMk cId="1547916821" sldId="263"/>
            <ac:graphicFrameMk id="14" creationId="{77DB60E7-1C26-4E86-A2FE-BEE3786D640D}"/>
          </ac:graphicFrameMkLst>
        </pc:graphicFrameChg>
        <pc:graphicFrameChg chg="add mod">
          <ac:chgData name="Simon Haddad" userId="e354a852-e5e0-48c9-bbba-c817d9cb34e8" providerId="ADAL" clId="{C77A3527-DD92-4FED-A824-9C02C9EE5DC2}" dt="2020-06-19T12:40:13.585" v="254" actId="571"/>
          <ac:graphicFrameMkLst>
            <pc:docMk/>
            <pc:sldMk cId="1547916821" sldId="263"/>
            <ac:graphicFrameMk id="47" creationId="{D50A4E2B-D699-41C1-A8A0-F7652BA9A838}"/>
          </ac:graphicFrameMkLst>
        </pc:graphicFrameChg>
        <pc:graphicFrameChg chg="mod">
          <ac:chgData name="Simon Haddad" userId="e354a852-e5e0-48c9-bbba-c817d9cb34e8" providerId="ADAL" clId="{C77A3527-DD92-4FED-A824-9C02C9EE5DC2}" dt="2020-06-19T12:40:31.611" v="353" actId="1037"/>
          <ac:graphicFrameMkLst>
            <pc:docMk/>
            <pc:sldMk cId="1547916821" sldId="263"/>
            <ac:graphicFrameMk id="124" creationId="{8BE796DC-9D95-4B4F-840A-784E445D56B8}"/>
          </ac:graphicFrameMkLst>
        </pc:graphicFrameChg>
        <pc:picChg chg="mod">
          <ac:chgData name="Simon Haddad" userId="e354a852-e5e0-48c9-bbba-c817d9cb34e8" providerId="ADAL" clId="{C77A3527-DD92-4FED-A824-9C02C9EE5DC2}" dt="2020-06-19T12:40:20.203" v="257" actId="1076"/>
          <ac:picMkLst>
            <pc:docMk/>
            <pc:sldMk cId="1547916821" sldId="263"/>
            <ac:picMk id="43" creationId="{0A04BEA5-7316-48C1-A3A5-CAB217B4614A}"/>
          </ac:picMkLst>
        </pc:picChg>
        <pc:picChg chg="add mod">
          <ac:chgData name="Simon Haddad" userId="e354a852-e5e0-48c9-bbba-c817d9cb34e8" providerId="ADAL" clId="{C77A3527-DD92-4FED-A824-9C02C9EE5DC2}" dt="2020-06-19T12:40:13.585" v="254" actId="571"/>
          <ac:picMkLst>
            <pc:docMk/>
            <pc:sldMk cId="1547916821" sldId="263"/>
            <ac:picMk id="48" creationId="{D5E0D863-9E55-4BC3-A9B9-DFFD8DB1FC10}"/>
          </ac:picMkLst>
        </pc:picChg>
      </pc:sldChg>
    </pc:docChg>
  </pc:docChgLst>
  <pc:docChgLst>
    <pc:chgData name="Hubert Petka" userId="9e8c431e-ede8-46b7-aab9-95d64e4b7d93" providerId="ADAL" clId="{3DFFA532-882C-4276-BFF6-F4489651BA60}"/>
    <pc:docChg chg="undo redo custSel modSld">
      <pc:chgData name="Hubert Petka" userId="9e8c431e-ede8-46b7-aab9-95d64e4b7d93" providerId="ADAL" clId="{3DFFA532-882C-4276-BFF6-F4489651BA60}" dt="2021-03-12T15:42:47.724" v="3137" actId="1036"/>
      <pc:docMkLst>
        <pc:docMk/>
      </pc:docMkLst>
      <pc:sldChg chg="addSp delSp modSp mod addCm delCm">
        <pc:chgData name="Hubert Petka" userId="9e8c431e-ede8-46b7-aab9-95d64e4b7d93" providerId="ADAL" clId="{3DFFA532-882C-4276-BFF6-F4489651BA60}" dt="2021-03-12T15:42:47.724" v="3137" actId="1036"/>
        <pc:sldMkLst>
          <pc:docMk/>
          <pc:sldMk cId="1547916821" sldId="263"/>
        </pc:sldMkLst>
        <pc:spChg chg="add mod ord">
          <ac:chgData name="Hubert Petka" userId="9e8c431e-ede8-46b7-aab9-95d64e4b7d93" providerId="ADAL" clId="{3DFFA532-882C-4276-BFF6-F4489651BA60}" dt="2021-03-12T12:42:02.416" v="2345" actId="207"/>
          <ac:spMkLst>
            <pc:docMk/>
            <pc:sldMk cId="1547916821" sldId="263"/>
            <ac:spMk id="2" creationId="{4C33856C-1555-4B6A-8955-D1831FD14372}"/>
          </ac:spMkLst>
        </pc:spChg>
        <pc:spChg chg="mod">
          <ac:chgData name="Hubert Petka" userId="9e8c431e-ede8-46b7-aab9-95d64e4b7d93" providerId="ADAL" clId="{3DFFA532-882C-4276-BFF6-F4489651BA60}" dt="2021-03-12T12:50:02.909" v="2430" actId="20577"/>
          <ac:spMkLst>
            <pc:docMk/>
            <pc:sldMk cId="1547916821" sldId="263"/>
            <ac:spMk id="4" creationId="{0075A677-2E21-4404-809F-676FD7F0930F}"/>
          </ac:spMkLst>
        </pc:spChg>
        <pc:spChg chg="mod">
          <ac:chgData name="Hubert Petka" userId="9e8c431e-ede8-46b7-aab9-95d64e4b7d93" providerId="ADAL" clId="{3DFFA532-882C-4276-BFF6-F4489651BA60}" dt="2021-03-12T14:31:36.200" v="2635" actId="1076"/>
          <ac:spMkLst>
            <pc:docMk/>
            <pc:sldMk cId="1547916821" sldId="263"/>
            <ac:spMk id="7" creationId="{E8E34FE9-7384-4EA7-BB2E-3CB55074A6C3}"/>
          </ac:spMkLst>
        </pc:spChg>
        <pc:spChg chg="mod">
          <ac:chgData name="Hubert Petka" userId="9e8c431e-ede8-46b7-aab9-95d64e4b7d93" providerId="ADAL" clId="{3DFFA532-882C-4276-BFF6-F4489651BA60}" dt="2021-03-12T15:17:37.056" v="2903" actId="1076"/>
          <ac:spMkLst>
            <pc:docMk/>
            <pc:sldMk cId="1547916821" sldId="263"/>
            <ac:spMk id="8" creationId="{C4EDA2C4-D74C-4FB7-92D4-3BA9D9DB3205}"/>
          </ac:spMkLst>
        </pc:spChg>
        <pc:spChg chg="mod">
          <ac:chgData name="Hubert Petka" userId="9e8c431e-ede8-46b7-aab9-95d64e4b7d93" providerId="ADAL" clId="{3DFFA532-882C-4276-BFF6-F4489651BA60}" dt="2021-03-12T15:42:47.724" v="3137" actId="1036"/>
          <ac:spMkLst>
            <pc:docMk/>
            <pc:sldMk cId="1547916821" sldId="263"/>
            <ac:spMk id="10" creationId="{1D167E63-C91B-44CD-BD31-DBB2B943FCC2}"/>
          </ac:spMkLst>
        </pc:spChg>
        <pc:spChg chg="add mod">
          <ac:chgData name="Hubert Petka" userId="9e8c431e-ede8-46b7-aab9-95d64e4b7d93" providerId="ADAL" clId="{3DFFA532-882C-4276-BFF6-F4489651BA60}" dt="2021-03-12T15:41:13.154" v="3048" actId="1035"/>
          <ac:spMkLst>
            <pc:docMk/>
            <pc:sldMk cId="1547916821" sldId="263"/>
            <ac:spMk id="14" creationId="{E478943B-ED3C-4CC1-AE14-EE662F7D3D41}"/>
          </ac:spMkLst>
        </pc:spChg>
        <pc:spChg chg="mod">
          <ac:chgData name="Hubert Petka" userId="9e8c431e-ede8-46b7-aab9-95d64e4b7d93" providerId="ADAL" clId="{3DFFA532-882C-4276-BFF6-F4489651BA60}" dt="2021-03-12T10:29:48.135" v="12" actId="1076"/>
          <ac:spMkLst>
            <pc:docMk/>
            <pc:sldMk cId="1547916821" sldId="263"/>
            <ac:spMk id="15" creationId="{38D5C8F1-DD76-45A5-A74B-CE1C0DFF132A}"/>
          </ac:spMkLst>
        </pc:spChg>
        <pc:spChg chg="add mod">
          <ac:chgData name="Hubert Petka" userId="9e8c431e-ede8-46b7-aab9-95d64e4b7d93" providerId="ADAL" clId="{3DFFA532-882C-4276-BFF6-F4489651BA60}" dt="2021-03-12T15:41:13.154" v="3048" actId="1035"/>
          <ac:spMkLst>
            <pc:docMk/>
            <pc:sldMk cId="1547916821" sldId="263"/>
            <ac:spMk id="17" creationId="{77FF1FC4-4C4B-47FB-9BE0-C9C020883425}"/>
          </ac:spMkLst>
        </pc:spChg>
        <pc:spChg chg="add mod">
          <ac:chgData name="Hubert Petka" userId="9e8c431e-ede8-46b7-aab9-95d64e4b7d93" providerId="ADAL" clId="{3DFFA532-882C-4276-BFF6-F4489651BA60}" dt="2021-03-12T15:41:13.154" v="3048" actId="1035"/>
          <ac:spMkLst>
            <pc:docMk/>
            <pc:sldMk cId="1547916821" sldId="263"/>
            <ac:spMk id="23" creationId="{12C18632-F00F-4788-859D-E8A97208B5C7}"/>
          </ac:spMkLst>
        </pc:spChg>
        <pc:spChg chg="add mod">
          <ac:chgData name="Hubert Petka" userId="9e8c431e-ede8-46b7-aab9-95d64e4b7d93" providerId="ADAL" clId="{3DFFA532-882C-4276-BFF6-F4489651BA60}" dt="2021-03-12T15:41:13.154" v="3048" actId="1035"/>
          <ac:spMkLst>
            <pc:docMk/>
            <pc:sldMk cId="1547916821" sldId="263"/>
            <ac:spMk id="25" creationId="{5D276B66-D526-4E69-A4BB-6EBCE72DBB36}"/>
          </ac:spMkLst>
        </pc:spChg>
        <pc:spChg chg="add mod">
          <ac:chgData name="Hubert Petka" userId="9e8c431e-ede8-46b7-aab9-95d64e4b7d93" providerId="ADAL" clId="{3DFFA532-882C-4276-BFF6-F4489651BA60}" dt="2021-03-12T15:41:34.765" v="3059" actId="1076"/>
          <ac:spMkLst>
            <pc:docMk/>
            <pc:sldMk cId="1547916821" sldId="263"/>
            <ac:spMk id="32" creationId="{A05C52D9-0745-4954-BBC8-CE1EC5D5BA8B}"/>
          </ac:spMkLst>
        </pc:spChg>
        <pc:spChg chg="add del">
          <ac:chgData name="Hubert Petka" userId="9e8c431e-ede8-46b7-aab9-95d64e4b7d93" providerId="ADAL" clId="{3DFFA532-882C-4276-BFF6-F4489651BA60}" dt="2021-03-12T11:34:30.932" v="951" actId="478"/>
          <ac:spMkLst>
            <pc:docMk/>
            <pc:sldMk cId="1547916821" sldId="263"/>
            <ac:spMk id="44" creationId="{DC2095A5-4717-4A79-AC83-8928E9AD7B6C}"/>
          </ac:spMkLst>
        </pc:spChg>
        <pc:spChg chg="del">
          <ac:chgData name="Hubert Petka" userId="9e8c431e-ede8-46b7-aab9-95d64e4b7d93" providerId="ADAL" clId="{3DFFA532-882C-4276-BFF6-F4489651BA60}" dt="2021-03-12T11:15:59.087" v="370" actId="478"/>
          <ac:spMkLst>
            <pc:docMk/>
            <pc:sldMk cId="1547916821" sldId="263"/>
            <ac:spMk id="45" creationId="{C538109D-0ECF-4FCA-988D-D66C362B18E7}"/>
          </ac:spMkLst>
        </pc:spChg>
        <pc:spChg chg="del">
          <ac:chgData name="Hubert Petka" userId="9e8c431e-ede8-46b7-aab9-95d64e4b7d93" providerId="ADAL" clId="{3DFFA532-882C-4276-BFF6-F4489651BA60}" dt="2021-03-12T11:18:21.048" v="447" actId="478"/>
          <ac:spMkLst>
            <pc:docMk/>
            <pc:sldMk cId="1547916821" sldId="263"/>
            <ac:spMk id="46" creationId="{6C6B5547-972B-4D90-8623-C39EF78EA31B}"/>
          </ac:spMkLst>
        </pc:spChg>
        <pc:spChg chg="add mod">
          <ac:chgData name="Hubert Petka" userId="9e8c431e-ede8-46b7-aab9-95d64e4b7d93" providerId="ADAL" clId="{3DFFA532-882C-4276-BFF6-F4489651BA60}" dt="2021-03-12T11:37:43.605" v="1070" actId="1038"/>
          <ac:spMkLst>
            <pc:docMk/>
            <pc:sldMk cId="1547916821" sldId="263"/>
            <ac:spMk id="47" creationId="{D4A9CFFF-F769-4735-B877-7BAEAB8E4E47}"/>
          </ac:spMkLst>
        </pc:spChg>
        <pc:spChg chg="add mod">
          <ac:chgData name="Hubert Petka" userId="9e8c431e-ede8-46b7-aab9-95d64e4b7d93" providerId="ADAL" clId="{3DFFA532-882C-4276-BFF6-F4489651BA60}" dt="2021-03-12T12:46:17.416" v="2389" actId="1076"/>
          <ac:spMkLst>
            <pc:docMk/>
            <pc:sldMk cId="1547916821" sldId="263"/>
            <ac:spMk id="63" creationId="{C7E4F74F-2B86-4FE2-93E9-0968BF5A9E63}"/>
          </ac:spMkLst>
        </pc:spChg>
        <pc:spChg chg="add del mod">
          <ac:chgData name="Hubert Petka" userId="9e8c431e-ede8-46b7-aab9-95d64e4b7d93" providerId="ADAL" clId="{3DFFA532-882C-4276-BFF6-F4489651BA60}" dt="2021-03-12T14:53:22.386" v="2652"/>
          <ac:spMkLst>
            <pc:docMk/>
            <pc:sldMk cId="1547916821" sldId="263"/>
            <ac:spMk id="66" creationId="{B91D6E2D-40BB-4C24-9A94-0E7E916C4B1A}"/>
          </ac:spMkLst>
        </pc:spChg>
        <pc:spChg chg="add mod">
          <ac:chgData name="Hubert Petka" userId="9e8c431e-ede8-46b7-aab9-95d64e4b7d93" providerId="ADAL" clId="{3DFFA532-882C-4276-BFF6-F4489651BA60}" dt="2021-03-12T15:41:13.154" v="3048" actId="1035"/>
          <ac:spMkLst>
            <pc:docMk/>
            <pc:sldMk cId="1547916821" sldId="263"/>
            <ac:spMk id="68" creationId="{70B2723C-6823-4F7E-A0A6-26D5356D15DF}"/>
          </ac:spMkLst>
        </pc:spChg>
        <pc:spChg chg="add mod">
          <ac:chgData name="Hubert Petka" userId="9e8c431e-ede8-46b7-aab9-95d64e4b7d93" providerId="ADAL" clId="{3DFFA532-882C-4276-BFF6-F4489651BA60}" dt="2021-03-12T15:41:13.154" v="3048" actId="1035"/>
          <ac:spMkLst>
            <pc:docMk/>
            <pc:sldMk cId="1547916821" sldId="263"/>
            <ac:spMk id="71" creationId="{7EDB74C9-D113-4338-8D52-B2FE375F1238}"/>
          </ac:spMkLst>
        </pc:spChg>
        <pc:spChg chg="add mod">
          <ac:chgData name="Hubert Petka" userId="9e8c431e-ede8-46b7-aab9-95d64e4b7d93" providerId="ADAL" clId="{3DFFA532-882C-4276-BFF6-F4489651BA60}" dt="2021-03-12T15:41:13.154" v="3048" actId="1035"/>
          <ac:spMkLst>
            <pc:docMk/>
            <pc:sldMk cId="1547916821" sldId="263"/>
            <ac:spMk id="73" creationId="{48D9F82E-5C7A-448E-AA58-615EF2FA86FD}"/>
          </ac:spMkLst>
        </pc:spChg>
        <pc:spChg chg="del mod">
          <ac:chgData name="Hubert Petka" userId="9e8c431e-ede8-46b7-aab9-95d64e4b7d93" providerId="ADAL" clId="{3DFFA532-882C-4276-BFF6-F4489651BA60}" dt="2021-03-12T11:16:57.719" v="409" actId="478"/>
          <ac:spMkLst>
            <pc:docMk/>
            <pc:sldMk cId="1547916821" sldId="263"/>
            <ac:spMk id="80" creationId="{BB8DD94A-9B4C-423C-A872-B4142E1AC273}"/>
          </ac:spMkLst>
        </pc:spChg>
        <pc:spChg chg="del">
          <ac:chgData name="Hubert Petka" userId="9e8c431e-ede8-46b7-aab9-95d64e4b7d93" providerId="ADAL" clId="{3DFFA532-882C-4276-BFF6-F4489651BA60}" dt="2021-03-12T11:18:02.762" v="440" actId="478"/>
          <ac:spMkLst>
            <pc:docMk/>
            <pc:sldMk cId="1547916821" sldId="263"/>
            <ac:spMk id="81" creationId="{F91ED8D9-8E0F-4D55-9011-0B08B0EB1098}"/>
          </ac:spMkLst>
        </pc:spChg>
        <pc:spChg chg="add mod">
          <ac:chgData name="Hubert Petka" userId="9e8c431e-ede8-46b7-aab9-95d64e4b7d93" providerId="ADAL" clId="{3DFFA532-882C-4276-BFF6-F4489651BA60}" dt="2021-03-12T11:38:15.036" v="1129" actId="208"/>
          <ac:spMkLst>
            <pc:docMk/>
            <pc:sldMk cId="1547916821" sldId="263"/>
            <ac:spMk id="93" creationId="{E932858C-3202-4867-BEB2-87F91C50EA3C}"/>
          </ac:spMkLst>
        </pc:spChg>
        <pc:spChg chg="add mod">
          <ac:chgData name="Hubert Petka" userId="9e8c431e-ede8-46b7-aab9-95d64e4b7d93" providerId="ADAL" clId="{3DFFA532-882C-4276-BFF6-F4489651BA60}" dt="2021-03-12T15:41:57.815" v="3110" actId="20577"/>
          <ac:spMkLst>
            <pc:docMk/>
            <pc:sldMk cId="1547916821" sldId="263"/>
            <ac:spMk id="95" creationId="{B205F112-BA3C-4BBC-97AA-5A0A83D0A08E}"/>
          </ac:spMkLst>
        </pc:spChg>
        <pc:spChg chg="add mod">
          <ac:chgData name="Hubert Petka" userId="9e8c431e-ede8-46b7-aab9-95d64e4b7d93" providerId="ADAL" clId="{3DFFA532-882C-4276-BFF6-F4489651BA60}" dt="2021-03-12T11:50:57.177" v="1454" actId="20577"/>
          <ac:spMkLst>
            <pc:docMk/>
            <pc:sldMk cId="1547916821" sldId="263"/>
            <ac:spMk id="101" creationId="{837AE7CC-E668-42CF-93ED-5376D74176F0}"/>
          </ac:spMkLst>
        </pc:spChg>
        <pc:spChg chg="del mod">
          <ac:chgData name="Hubert Petka" userId="9e8c431e-ede8-46b7-aab9-95d64e4b7d93" providerId="ADAL" clId="{3DFFA532-882C-4276-BFF6-F4489651BA60}" dt="2021-03-12T11:38:40.414" v="1133" actId="478"/>
          <ac:spMkLst>
            <pc:docMk/>
            <pc:sldMk cId="1547916821" sldId="263"/>
            <ac:spMk id="125" creationId="{243D2D85-76D8-4E14-883B-17A1F09862EB}"/>
          </ac:spMkLst>
        </pc:spChg>
        <pc:spChg chg="del">
          <ac:chgData name="Hubert Petka" userId="9e8c431e-ede8-46b7-aab9-95d64e4b7d93" providerId="ADAL" clId="{3DFFA532-882C-4276-BFF6-F4489651BA60}" dt="2021-03-12T11:38:41.987" v="1134" actId="478"/>
          <ac:spMkLst>
            <pc:docMk/>
            <pc:sldMk cId="1547916821" sldId="263"/>
            <ac:spMk id="126" creationId="{A728453B-E60F-41E9-AD1B-0ED35B29852E}"/>
          </ac:spMkLst>
        </pc:spChg>
        <pc:spChg chg="mod">
          <ac:chgData name="Hubert Petka" userId="9e8c431e-ede8-46b7-aab9-95d64e4b7d93" providerId="ADAL" clId="{3DFFA532-882C-4276-BFF6-F4489651BA60}" dt="2021-03-12T15:42:43.187" v="3131" actId="1036"/>
          <ac:spMkLst>
            <pc:docMk/>
            <pc:sldMk cId="1547916821" sldId="263"/>
            <ac:spMk id="127" creationId="{A61893DE-B049-402D-8704-16A91189336C}"/>
          </ac:spMkLst>
        </pc:spChg>
        <pc:spChg chg="mod">
          <ac:chgData name="Hubert Petka" userId="9e8c431e-ede8-46b7-aab9-95d64e4b7d93" providerId="ADAL" clId="{3DFFA532-882C-4276-BFF6-F4489651BA60}" dt="2021-03-12T12:48:42.706" v="2400" actId="113"/>
          <ac:spMkLst>
            <pc:docMk/>
            <pc:sldMk cId="1547916821" sldId="263"/>
            <ac:spMk id="129" creationId="{B6F66D36-CCF5-4322-BA36-6BD522CFFD3E}"/>
          </ac:spMkLst>
        </pc:spChg>
        <pc:spChg chg="del">
          <ac:chgData name="Hubert Petka" userId="9e8c431e-ede8-46b7-aab9-95d64e4b7d93" providerId="ADAL" clId="{3DFFA532-882C-4276-BFF6-F4489651BA60}" dt="2021-03-12T12:31:23.971" v="1885" actId="478"/>
          <ac:spMkLst>
            <pc:docMk/>
            <pc:sldMk cId="1547916821" sldId="263"/>
            <ac:spMk id="130" creationId="{5AEDD39B-ECA4-4B20-9AF4-87E46865BDB5}"/>
          </ac:spMkLst>
        </pc:spChg>
        <pc:spChg chg="mod">
          <ac:chgData name="Hubert Petka" userId="9e8c431e-ede8-46b7-aab9-95d64e4b7d93" providerId="ADAL" clId="{3DFFA532-882C-4276-BFF6-F4489651BA60}" dt="2021-03-12T12:49:04.638" v="2424" actId="20577"/>
          <ac:spMkLst>
            <pc:docMk/>
            <pc:sldMk cId="1547916821" sldId="263"/>
            <ac:spMk id="131" creationId="{AA3E1F2C-625C-4DA8-9032-632547495995}"/>
          </ac:spMkLst>
        </pc:spChg>
        <pc:spChg chg="mod">
          <ac:chgData name="Hubert Petka" userId="9e8c431e-ede8-46b7-aab9-95d64e4b7d93" providerId="ADAL" clId="{3DFFA532-882C-4276-BFF6-F4489651BA60}" dt="2021-03-12T12:36:46.521" v="2342" actId="1076"/>
          <ac:spMkLst>
            <pc:docMk/>
            <pc:sldMk cId="1547916821" sldId="263"/>
            <ac:spMk id="132" creationId="{17B7A1E5-5D49-4BBD-851F-E0F826C2E30A}"/>
          </ac:spMkLst>
        </pc:spChg>
        <pc:spChg chg="mod">
          <ac:chgData name="Hubert Petka" userId="9e8c431e-ede8-46b7-aab9-95d64e4b7d93" providerId="ADAL" clId="{3DFFA532-882C-4276-BFF6-F4489651BA60}" dt="2021-03-12T12:36:46.521" v="2342" actId="1076"/>
          <ac:spMkLst>
            <pc:docMk/>
            <pc:sldMk cId="1547916821" sldId="263"/>
            <ac:spMk id="133" creationId="{EA13967A-A8C8-4038-9128-DA6EBEEA41CE}"/>
          </ac:spMkLst>
        </pc:spChg>
        <pc:spChg chg="mod">
          <ac:chgData name="Hubert Petka" userId="9e8c431e-ede8-46b7-aab9-95d64e4b7d93" providerId="ADAL" clId="{3DFFA532-882C-4276-BFF6-F4489651BA60}" dt="2021-03-12T12:36:46.521" v="2342" actId="1076"/>
          <ac:spMkLst>
            <pc:docMk/>
            <pc:sldMk cId="1547916821" sldId="263"/>
            <ac:spMk id="134" creationId="{0E75D991-3DC3-4A5F-96CD-81522BF300CD}"/>
          </ac:spMkLst>
        </pc:spChg>
        <pc:spChg chg="mod">
          <ac:chgData name="Hubert Petka" userId="9e8c431e-ede8-46b7-aab9-95d64e4b7d93" providerId="ADAL" clId="{3DFFA532-882C-4276-BFF6-F4489651BA60}" dt="2021-03-12T12:36:49.840" v="2343" actId="1076"/>
          <ac:spMkLst>
            <pc:docMk/>
            <pc:sldMk cId="1547916821" sldId="263"/>
            <ac:spMk id="138" creationId="{1BFE653A-F515-4D9A-ABA6-F4636629EEC6}"/>
          </ac:spMkLst>
        </pc:spChg>
        <pc:spChg chg="del">
          <ac:chgData name="Hubert Petka" userId="9e8c431e-ede8-46b7-aab9-95d64e4b7d93" providerId="ADAL" clId="{3DFFA532-882C-4276-BFF6-F4489651BA60}" dt="2021-03-12T12:31:26.015" v="1886" actId="478"/>
          <ac:spMkLst>
            <pc:docMk/>
            <pc:sldMk cId="1547916821" sldId="263"/>
            <ac:spMk id="139" creationId="{8385C728-3FCE-444C-8539-C6FCDD39BAE5}"/>
          </ac:spMkLst>
        </pc:spChg>
        <pc:spChg chg="mod">
          <ac:chgData name="Hubert Petka" userId="9e8c431e-ede8-46b7-aab9-95d64e4b7d93" providerId="ADAL" clId="{3DFFA532-882C-4276-BFF6-F4489651BA60}" dt="2021-03-12T12:49:44.086" v="2426" actId="20577"/>
          <ac:spMkLst>
            <pc:docMk/>
            <pc:sldMk cId="1547916821" sldId="263"/>
            <ac:spMk id="140" creationId="{B384C7AC-8064-4341-AA11-2A3B336455F1}"/>
          </ac:spMkLst>
        </pc:spChg>
        <pc:spChg chg="mod">
          <ac:chgData name="Hubert Petka" userId="9e8c431e-ede8-46b7-aab9-95d64e4b7d93" providerId="ADAL" clId="{3DFFA532-882C-4276-BFF6-F4489651BA60}" dt="2021-03-12T11:37:07.058" v="1060" actId="1076"/>
          <ac:spMkLst>
            <pc:docMk/>
            <pc:sldMk cId="1547916821" sldId="263"/>
            <ac:spMk id="141" creationId="{C3CE1C39-3864-41E1-A51E-50B5C7756723}"/>
          </ac:spMkLst>
        </pc:spChg>
        <pc:graphicFrameChg chg="add mod">
          <ac:chgData name="Hubert Petka" userId="9e8c431e-ede8-46b7-aab9-95d64e4b7d93" providerId="ADAL" clId="{3DFFA532-882C-4276-BFF6-F4489651BA60}" dt="2021-03-12T12:45:45.797" v="2384" actId="1076"/>
          <ac:graphicFrameMkLst>
            <pc:docMk/>
            <pc:sldMk cId="1547916821" sldId="263"/>
            <ac:graphicFrameMk id="6" creationId="{ED07321C-91DD-417C-80B3-32145964D155}"/>
          </ac:graphicFrameMkLst>
        </pc:graphicFrameChg>
        <pc:graphicFrameChg chg="add mod">
          <ac:chgData name="Hubert Petka" userId="9e8c431e-ede8-46b7-aab9-95d64e4b7d93" providerId="ADAL" clId="{3DFFA532-882C-4276-BFF6-F4489651BA60}" dt="2021-03-12T15:41:13.154" v="3048" actId="1035"/>
          <ac:graphicFrameMkLst>
            <pc:docMk/>
            <pc:sldMk cId="1547916821" sldId="263"/>
            <ac:graphicFrameMk id="12" creationId="{12C1B7B1-9D0C-48CB-B1D3-DC3F69EF619B}"/>
          </ac:graphicFrameMkLst>
        </pc:graphicFrameChg>
        <pc:graphicFrameChg chg="del">
          <ac:chgData name="Hubert Petka" userId="9e8c431e-ede8-46b7-aab9-95d64e4b7d93" providerId="ADAL" clId="{3DFFA532-882C-4276-BFF6-F4489651BA60}" dt="2021-03-12T10:29:27.996" v="0" actId="478"/>
          <ac:graphicFrameMkLst>
            <pc:docMk/>
            <pc:sldMk cId="1547916821" sldId="263"/>
            <ac:graphicFrameMk id="12" creationId="{A9082495-191B-46FE-8CAA-5C2CF9FF2136}"/>
          </ac:graphicFrameMkLst>
        </pc:graphicFrameChg>
        <pc:graphicFrameChg chg="del">
          <ac:chgData name="Hubert Petka" userId="9e8c431e-ede8-46b7-aab9-95d64e4b7d93" providerId="ADAL" clId="{3DFFA532-882C-4276-BFF6-F4489651BA60}" dt="2021-03-12T11:38:39.049" v="1131" actId="478"/>
          <ac:graphicFrameMkLst>
            <pc:docMk/>
            <pc:sldMk cId="1547916821" sldId="263"/>
            <ac:graphicFrameMk id="14" creationId="{77DB60E7-1C26-4E86-A2FE-BEE3786D640D}"/>
          </ac:graphicFrameMkLst>
        </pc:graphicFrameChg>
        <pc:graphicFrameChg chg="del">
          <ac:chgData name="Hubert Petka" userId="9e8c431e-ede8-46b7-aab9-95d64e4b7d93" providerId="ADAL" clId="{3DFFA532-882C-4276-BFF6-F4489651BA60}" dt="2021-03-12T12:31:22.685" v="1884" actId="478"/>
          <ac:graphicFrameMkLst>
            <pc:docMk/>
            <pc:sldMk cId="1547916821" sldId="263"/>
            <ac:graphicFrameMk id="25" creationId="{D2BEF224-2E27-4AC2-B2F2-B1E9ED0564EA}"/>
          </ac:graphicFrameMkLst>
        </pc:graphicFrameChg>
        <pc:graphicFrameChg chg="mod">
          <ac:chgData name="Hubert Petka" userId="9e8c431e-ede8-46b7-aab9-95d64e4b7d93" providerId="ADAL" clId="{3DFFA532-882C-4276-BFF6-F4489651BA60}" dt="2021-03-12T12:36:46.521" v="2342" actId="1076"/>
          <ac:graphicFrameMkLst>
            <pc:docMk/>
            <pc:sldMk cId="1547916821" sldId="263"/>
            <ac:graphicFrameMk id="28" creationId="{CB346ADA-1BE8-4916-A57D-D695FCF0340F}"/>
          </ac:graphicFrameMkLst>
        </pc:graphicFrameChg>
        <pc:graphicFrameChg chg="del mod">
          <ac:chgData name="Hubert Petka" userId="9e8c431e-ede8-46b7-aab9-95d64e4b7d93" providerId="ADAL" clId="{3DFFA532-882C-4276-BFF6-F4489651BA60}" dt="2021-03-12T12:36:30.641" v="2341" actId="478"/>
          <ac:graphicFrameMkLst>
            <pc:docMk/>
            <pc:sldMk cId="1547916821" sldId="263"/>
            <ac:graphicFrameMk id="31" creationId="{3AD0BBD7-A934-40CD-B085-7626D6279222}"/>
          </ac:graphicFrameMkLst>
        </pc:graphicFrameChg>
        <pc:graphicFrameChg chg="add del mod">
          <ac:chgData name="Hubert Petka" userId="9e8c431e-ede8-46b7-aab9-95d64e4b7d93" providerId="ADAL" clId="{3DFFA532-882C-4276-BFF6-F4489651BA60}" dt="2021-03-12T15:14:57.500" v="2869" actId="478"/>
          <ac:graphicFrameMkLst>
            <pc:docMk/>
            <pc:sldMk cId="1547916821" sldId="263"/>
            <ac:graphicFrameMk id="31" creationId="{B13A4341-0DB5-4736-B660-49053213958B}"/>
          </ac:graphicFrameMkLst>
        </pc:graphicFrameChg>
        <pc:graphicFrameChg chg="add mod modGraphic">
          <ac:chgData name="Hubert Petka" userId="9e8c431e-ede8-46b7-aab9-95d64e4b7d93" providerId="ADAL" clId="{3DFFA532-882C-4276-BFF6-F4489651BA60}" dt="2021-03-12T11:30:43.956" v="878" actId="1037"/>
          <ac:graphicFrameMkLst>
            <pc:docMk/>
            <pc:sldMk cId="1547916821" sldId="263"/>
            <ac:graphicFrameMk id="42" creationId="{631EA882-203A-428C-8FFC-B10D58949608}"/>
          </ac:graphicFrameMkLst>
        </pc:graphicFrameChg>
        <pc:graphicFrameChg chg="add del mod">
          <ac:chgData name="Hubert Petka" userId="9e8c431e-ede8-46b7-aab9-95d64e4b7d93" providerId="ADAL" clId="{3DFFA532-882C-4276-BFF6-F4489651BA60}" dt="2021-03-12T11:39:46.123" v="1139" actId="478"/>
          <ac:graphicFrameMkLst>
            <pc:docMk/>
            <pc:sldMk cId="1547916821" sldId="263"/>
            <ac:graphicFrameMk id="50" creationId="{A2C04F29-E6E0-4301-9145-24A209B03351}"/>
          </ac:graphicFrameMkLst>
        </pc:graphicFrameChg>
        <pc:graphicFrameChg chg="add mod">
          <ac:chgData name="Hubert Petka" userId="9e8c431e-ede8-46b7-aab9-95d64e4b7d93" providerId="ADAL" clId="{3DFFA532-882C-4276-BFF6-F4489651BA60}" dt="2021-03-12T14:28:23.935" v="2435"/>
          <ac:graphicFrameMkLst>
            <pc:docMk/>
            <pc:sldMk cId="1547916821" sldId="263"/>
            <ac:graphicFrameMk id="64" creationId="{8AE52899-16C0-462A-B779-A53E552ABB56}"/>
          </ac:graphicFrameMkLst>
        </pc:graphicFrameChg>
        <pc:graphicFrameChg chg="add del mod">
          <ac:chgData name="Hubert Petka" userId="9e8c431e-ede8-46b7-aab9-95d64e4b7d93" providerId="ADAL" clId="{3DFFA532-882C-4276-BFF6-F4489651BA60}" dt="2021-03-12T14:28:14.338" v="2431" actId="478"/>
          <ac:graphicFrameMkLst>
            <pc:docMk/>
            <pc:sldMk cId="1547916821" sldId="263"/>
            <ac:graphicFrameMk id="67" creationId="{1174808E-53D4-46C4-97AB-D24558F96D5E}"/>
          </ac:graphicFrameMkLst>
        </pc:graphicFrameChg>
        <pc:graphicFrameChg chg="add mod modGraphic">
          <ac:chgData name="Hubert Petka" userId="9e8c431e-ede8-46b7-aab9-95d64e4b7d93" providerId="ADAL" clId="{3DFFA532-882C-4276-BFF6-F4489651BA60}" dt="2021-03-12T11:33:16.245" v="894" actId="1038"/>
          <ac:graphicFrameMkLst>
            <pc:docMk/>
            <pc:sldMk cId="1547916821" sldId="263"/>
            <ac:graphicFrameMk id="88" creationId="{5071B2F6-3E9D-4273-A8C9-04851C420B28}"/>
          </ac:graphicFrameMkLst>
        </pc:graphicFrameChg>
        <pc:graphicFrameChg chg="add mod modGraphic">
          <ac:chgData name="Hubert Petka" userId="9e8c431e-ede8-46b7-aab9-95d64e4b7d93" providerId="ADAL" clId="{3DFFA532-882C-4276-BFF6-F4489651BA60}" dt="2021-03-12T11:33:35.776" v="923" actId="1037"/>
          <ac:graphicFrameMkLst>
            <pc:docMk/>
            <pc:sldMk cId="1547916821" sldId="263"/>
            <ac:graphicFrameMk id="89" creationId="{90632A96-A970-4B26-AA15-B2626C238E1F}"/>
          </ac:graphicFrameMkLst>
        </pc:graphicFrameChg>
        <pc:graphicFrameChg chg="add mod modGraphic">
          <ac:chgData name="Hubert Petka" userId="9e8c431e-ede8-46b7-aab9-95d64e4b7d93" providerId="ADAL" clId="{3DFFA532-882C-4276-BFF6-F4489651BA60}" dt="2021-03-12T11:35:27.009" v="986" actId="113"/>
          <ac:graphicFrameMkLst>
            <pc:docMk/>
            <pc:sldMk cId="1547916821" sldId="263"/>
            <ac:graphicFrameMk id="90" creationId="{36B810AE-BA5F-431E-A558-2CEE901769FB}"/>
          </ac:graphicFrameMkLst>
        </pc:graphicFrameChg>
        <pc:graphicFrameChg chg="add mod modGraphic">
          <ac:chgData name="Hubert Petka" userId="9e8c431e-ede8-46b7-aab9-95d64e4b7d93" providerId="ADAL" clId="{3DFFA532-882C-4276-BFF6-F4489651BA60}" dt="2021-03-12T11:36:06.273" v="997" actId="20577"/>
          <ac:graphicFrameMkLst>
            <pc:docMk/>
            <pc:sldMk cId="1547916821" sldId="263"/>
            <ac:graphicFrameMk id="91" creationId="{B5C21D94-2073-4C29-BFC0-2F43395A0B95}"/>
          </ac:graphicFrameMkLst>
        </pc:graphicFrameChg>
        <pc:graphicFrameChg chg="mod">
          <ac:chgData name="Hubert Petka" userId="9e8c431e-ede8-46b7-aab9-95d64e4b7d93" providerId="ADAL" clId="{3DFFA532-882C-4276-BFF6-F4489651BA60}" dt="2021-03-12T12:36:46.521" v="2342" actId="1076"/>
          <ac:graphicFrameMkLst>
            <pc:docMk/>
            <pc:sldMk cId="1547916821" sldId="263"/>
            <ac:graphicFrameMk id="94" creationId="{12F250D4-B1DA-47F2-B665-F5B2FB6C75E2}"/>
          </ac:graphicFrameMkLst>
        </pc:graphicFrameChg>
        <pc:graphicFrameChg chg="add mod">
          <ac:chgData name="Hubert Petka" userId="9e8c431e-ede8-46b7-aab9-95d64e4b7d93" providerId="ADAL" clId="{3DFFA532-882C-4276-BFF6-F4489651BA60}" dt="2021-03-12T15:42:38.363" v="3123"/>
          <ac:graphicFrameMkLst>
            <pc:docMk/>
            <pc:sldMk cId="1547916821" sldId="263"/>
            <ac:graphicFrameMk id="105" creationId="{2C7CB4E7-3CEF-4556-8ACB-74CB4D9AE78C}"/>
          </ac:graphicFrameMkLst>
        </pc:graphicFrameChg>
        <pc:graphicFrameChg chg="del mod">
          <ac:chgData name="Hubert Petka" userId="9e8c431e-ede8-46b7-aab9-95d64e4b7d93" providerId="ADAL" clId="{3DFFA532-882C-4276-BFF6-F4489651BA60}" dt="2021-03-12T11:51:06.148" v="1457" actId="478"/>
          <ac:graphicFrameMkLst>
            <pc:docMk/>
            <pc:sldMk cId="1547916821" sldId="263"/>
            <ac:graphicFrameMk id="124" creationId="{8BE796DC-9D95-4B4F-840A-784E445D56B8}"/>
          </ac:graphicFrameMkLst>
        </pc:graphicFrameChg>
        <pc:graphicFrameChg chg="del mod">
          <ac:chgData name="Hubert Petka" userId="9e8c431e-ede8-46b7-aab9-95d64e4b7d93" providerId="ADAL" clId="{3DFFA532-882C-4276-BFF6-F4489651BA60}" dt="2021-03-12T12:00:05.090" v="1840" actId="478"/>
          <ac:graphicFrameMkLst>
            <pc:docMk/>
            <pc:sldMk cId="1547916821" sldId="263"/>
            <ac:graphicFrameMk id="128" creationId="{C9ED2024-9CE5-469A-B230-E6BA015D520D}"/>
          </ac:graphicFrameMkLst>
        </pc:graphicFrameChg>
        <pc:picChg chg="add del mod">
          <ac:chgData name="Hubert Petka" userId="9e8c431e-ede8-46b7-aab9-95d64e4b7d93" providerId="ADAL" clId="{3DFFA532-882C-4276-BFF6-F4489651BA60}" dt="2021-03-12T10:42:45.430" v="129" actId="478"/>
          <ac:picMkLst>
            <pc:docMk/>
            <pc:sldMk cId="1547916821" sldId="263"/>
            <ac:picMk id="5" creationId="{CAB68F85-9582-4F91-A955-5F845033D3D3}"/>
          </ac:picMkLst>
        </pc:picChg>
        <pc:picChg chg="add mod">
          <ac:chgData name="Hubert Petka" userId="9e8c431e-ede8-46b7-aab9-95d64e4b7d93" providerId="ADAL" clId="{3DFFA532-882C-4276-BFF6-F4489651BA60}" dt="2021-03-12T11:30:43.956" v="878" actId="1037"/>
          <ac:picMkLst>
            <pc:docMk/>
            <pc:sldMk cId="1547916821" sldId="263"/>
            <ac:picMk id="11" creationId="{19A500E3-A41E-4349-8908-0F646F02AC8F}"/>
          </ac:picMkLst>
        </pc:picChg>
        <pc:picChg chg="add mod">
          <ac:chgData name="Hubert Petka" userId="9e8c431e-ede8-46b7-aab9-95d64e4b7d93" providerId="ADAL" clId="{3DFFA532-882C-4276-BFF6-F4489651BA60}" dt="2021-03-12T12:45:45.797" v="2384" actId="1076"/>
          <ac:picMkLst>
            <pc:docMk/>
            <pc:sldMk cId="1547916821" sldId="263"/>
            <ac:picMk id="13" creationId="{E58C430C-3D8B-475B-B3FD-13E398C81997}"/>
          </ac:picMkLst>
        </pc:picChg>
        <pc:picChg chg="add mod">
          <ac:chgData name="Hubert Petka" userId="9e8c431e-ede8-46b7-aab9-95d64e4b7d93" providerId="ADAL" clId="{3DFFA532-882C-4276-BFF6-F4489651BA60}" dt="2021-03-12T11:30:43.956" v="878" actId="1037"/>
          <ac:picMkLst>
            <pc:docMk/>
            <pc:sldMk cId="1547916821" sldId="263"/>
            <ac:picMk id="16" creationId="{815C4525-CF4F-4DA8-8312-5E144163B072}"/>
          </ac:picMkLst>
        </pc:picChg>
        <pc:picChg chg="add mod">
          <ac:chgData name="Hubert Petka" userId="9e8c431e-ede8-46b7-aab9-95d64e4b7d93" providerId="ADAL" clId="{3DFFA532-882C-4276-BFF6-F4489651BA60}" dt="2021-03-12T11:33:35.776" v="923" actId="1037"/>
          <ac:picMkLst>
            <pc:docMk/>
            <pc:sldMk cId="1547916821" sldId="263"/>
            <ac:picMk id="18" creationId="{EBAB3F63-ABED-4335-87E0-78699850C676}"/>
          </ac:picMkLst>
        </pc:picChg>
        <pc:picChg chg="add mod">
          <ac:chgData name="Hubert Petka" userId="9e8c431e-ede8-46b7-aab9-95d64e4b7d93" providerId="ADAL" clId="{3DFFA532-882C-4276-BFF6-F4489651BA60}" dt="2021-03-12T11:33:16.245" v="894" actId="1038"/>
          <ac:picMkLst>
            <pc:docMk/>
            <pc:sldMk cId="1547916821" sldId="263"/>
            <ac:picMk id="20" creationId="{760EEFEE-7AB1-4C6C-BBA2-72086C3BBF6E}"/>
          </ac:picMkLst>
        </pc:picChg>
        <pc:picChg chg="add del mod">
          <ac:chgData name="Hubert Petka" userId="9e8c431e-ede8-46b7-aab9-95d64e4b7d93" providerId="ADAL" clId="{3DFFA532-882C-4276-BFF6-F4489651BA60}" dt="2021-03-12T14:55:58.408" v="2805" actId="478"/>
          <ac:picMkLst>
            <pc:docMk/>
            <pc:sldMk cId="1547916821" sldId="263"/>
            <ac:picMk id="21" creationId="{E05E58D0-EAB3-4A53-A6C5-26FF12CCE926}"/>
          </ac:picMkLst>
        </pc:picChg>
        <pc:picChg chg="add mod">
          <ac:chgData name="Hubert Petka" userId="9e8c431e-ede8-46b7-aab9-95d64e4b7d93" providerId="ADAL" clId="{3DFFA532-882C-4276-BFF6-F4489651BA60}" dt="2021-03-12T11:30:43.956" v="878" actId="1037"/>
          <ac:picMkLst>
            <pc:docMk/>
            <pc:sldMk cId="1547916821" sldId="263"/>
            <ac:picMk id="22" creationId="{88AA0063-61B9-4DD4-B228-D5B02AD42DD5}"/>
          </ac:picMkLst>
        </pc:picChg>
        <pc:picChg chg="add mod">
          <ac:chgData name="Hubert Petka" userId="9e8c431e-ede8-46b7-aab9-95d64e4b7d93" providerId="ADAL" clId="{3DFFA532-882C-4276-BFF6-F4489651BA60}" dt="2021-03-12T11:37:14.002" v="1061" actId="1035"/>
          <ac:picMkLst>
            <pc:docMk/>
            <pc:sldMk cId="1547916821" sldId="263"/>
            <ac:picMk id="24" creationId="{FBACA07F-663E-4640-9E22-B7EB3F230B78}"/>
          </ac:picMkLst>
        </pc:picChg>
        <pc:picChg chg="add mod">
          <ac:chgData name="Hubert Petka" userId="9e8c431e-ede8-46b7-aab9-95d64e4b7d93" providerId="ADAL" clId="{3DFFA532-882C-4276-BFF6-F4489651BA60}" dt="2021-03-12T11:37:17.174" v="1062" actId="1035"/>
          <ac:picMkLst>
            <pc:docMk/>
            <pc:sldMk cId="1547916821" sldId="263"/>
            <ac:picMk id="27" creationId="{4B7F570C-DFB4-4F31-9B8F-456056DBC0B7}"/>
          </ac:picMkLst>
        </pc:picChg>
        <pc:picChg chg="add mod">
          <ac:chgData name="Hubert Petka" userId="9e8c431e-ede8-46b7-aab9-95d64e4b7d93" providerId="ADAL" clId="{3DFFA532-882C-4276-BFF6-F4489651BA60}" dt="2021-03-12T11:30:43.956" v="878" actId="1037"/>
          <ac:picMkLst>
            <pc:docMk/>
            <pc:sldMk cId="1547916821" sldId="263"/>
            <ac:picMk id="30" creationId="{D8A0641D-83BF-499D-9B91-1C2699D069E4}"/>
          </ac:picMkLst>
        </pc:picChg>
        <pc:picChg chg="add mod">
          <ac:chgData name="Hubert Petka" userId="9e8c431e-ede8-46b7-aab9-95d64e4b7d93" providerId="ADAL" clId="{3DFFA532-882C-4276-BFF6-F4489651BA60}" dt="2021-03-12T11:33:35.776" v="923" actId="1037"/>
          <ac:picMkLst>
            <pc:docMk/>
            <pc:sldMk cId="1547916821" sldId="263"/>
            <ac:picMk id="33" creationId="{82AD861A-27DE-4DE1-9C21-3D291A717088}"/>
          </ac:picMkLst>
        </pc:picChg>
        <pc:picChg chg="add mod">
          <ac:chgData name="Hubert Petka" userId="9e8c431e-ede8-46b7-aab9-95d64e4b7d93" providerId="ADAL" clId="{3DFFA532-882C-4276-BFF6-F4489651BA60}" dt="2021-03-12T11:33:16.245" v="894" actId="1038"/>
          <ac:picMkLst>
            <pc:docMk/>
            <pc:sldMk cId="1547916821" sldId="263"/>
            <ac:picMk id="35" creationId="{8ACB9ACE-C847-4BB7-A936-8C6C858B66DE}"/>
          </ac:picMkLst>
        </pc:picChg>
        <pc:picChg chg="add mod">
          <ac:chgData name="Hubert Petka" userId="9e8c431e-ede8-46b7-aab9-95d64e4b7d93" providerId="ADAL" clId="{3DFFA532-882C-4276-BFF6-F4489651BA60}" dt="2021-03-12T11:35:05.033" v="965" actId="1037"/>
          <ac:picMkLst>
            <pc:docMk/>
            <pc:sldMk cId="1547916821" sldId="263"/>
            <ac:picMk id="37" creationId="{18F86DFC-1A61-4F86-A293-244B7BEA6378}"/>
          </ac:picMkLst>
        </pc:picChg>
        <pc:picChg chg="add mod">
          <ac:chgData name="Hubert Petka" userId="9e8c431e-ede8-46b7-aab9-95d64e4b7d93" providerId="ADAL" clId="{3DFFA532-882C-4276-BFF6-F4489651BA60}" dt="2021-03-12T11:33:16.245" v="894" actId="1038"/>
          <ac:picMkLst>
            <pc:docMk/>
            <pc:sldMk cId="1547916821" sldId="263"/>
            <ac:picMk id="39" creationId="{0392E95D-7D31-42E4-8FFB-3340596D43EF}"/>
          </ac:picMkLst>
        </pc:picChg>
        <pc:picChg chg="add mod ord">
          <ac:chgData name="Hubert Petka" userId="9e8c431e-ede8-46b7-aab9-95d64e4b7d93" providerId="ADAL" clId="{3DFFA532-882C-4276-BFF6-F4489651BA60}" dt="2021-03-12T11:35:02.105" v="962" actId="1037"/>
          <ac:picMkLst>
            <pc:docMk/>
            <pc:sldMk cId="1547916821" sldId="263"/>
            <ac:picMk id="41" creationId="{25801484-60C7-41F4-A1E0-37F7AE200EDD}"/>
          </ac:picMkLst>
        </pc:picChg>
        <pc:picChg chg="del">
          <ac:chgData name="Hubert Petka" userId="9e8c431e-ede8-46b7-aab9-95d64e4b7d93" providerId="ADAL" clId="{3DFFA532-882C-4276-BFF6-F4489651BA60}" dt="2021-03-12T11:38:39.049" v="1131" actId="478"/>
          <ac:picMkLst>
            <pc:docMk/>
            <pc:sldMk cId="1547916821" sldId="263"/>
            <ac:picMk id="43" creationId="{0A04BEA5-7316-48C1-A3A5-CAB217B4614A}"/>
          </ac:picMkLst>
        </pc:picChg>
        <pc:picChg chg="del mod">
          <ac:chgData name="Hubert Petka" userId="9e8c431e-ede8-46b7-aab9-95d64e4b7d93" providerId="ADAL" clId="{3DFFA532-882C-4276-BFF6-F4489651BA60}" dt="2021-03-12T11:04:01.154" v="140" actId="478"/>
          <ac:picMkLst>
            <pc:docMk/>
            <pc:sldMk cId="1547916821" sldId="263"/>
            <ac:picMk id="51" creationId="{C95A1909-AF67-4B9B-9EF8-92AF68F23C1B}"/>
          </ac:picMkLst>
        </pc:picChg>
        <pc:picChg chg="del mod">
          <ac:chgData name="Hubert Petka" userId="9e8c431e-ede8-46b7-aab9-95d64e4b7d93" providerId="ADAL" clId="{3DFFA532-882C-4276-BFF6-F4489651BA60}" dt="2021-03-12T11:04:03.021" v="142" actId="478"/>
          <ac:picMkLst>
            <pc:docMk/>
            <pc:sldMk cId="1547916821" sldId="263"/>
            <ac:picMk id="53" creationId="{280CA317-F141-4A23-872B-62719ED714E1}"/>
          </ac:picMkLst>
        </pc:picChg>
        <pc:picChg chg="del mod">
          <ac:chgData name="Hubert Petka" userId="9e8c431e-ede8-46b7-aab9-95d64e4b7d93" providerId="ADAL" clId="{3DFFA532-882C-4276-BFF6-F4489651BA60}" dt="2021-03-12T11:04:00.355" v="139" actId="478"/>
          <ac:picMkLst>
            <pc:docMk/>
            <pc:sldMk cId="1547916821" sldId="263"/>
            <ac:picMk id="55" creationId="{6C03400C-0451-4E47-9AF3-1137CAC8F1D5}"/>
          </ac:picMkLst>
        </pc:picChg>
        <pc:picChg chg="del mod">
          <ac:chgData name="Hubert Petka" userId="9e8c431e-ede8-46b7-aab9-95d64e4b7d93" providerId="ADAL" clId="{3DFFA532-882C-4276-BFF6-F4489651BA60}" dt="2021-03-12T11:04:01.670" v="141" actId="478"/>
          <ac:picMkLst>
            <pc:docMk/>
            <pc:sldMk cId="1547916821" sldId="263"/>
            <ac:picMk id="56" creationId="{97114032-D7EA-4E0D-96FF-093249425525}"/>
          </ac:picMkLst>
        </pc:picChg>
        <pc:picChg chg="del mod">
          <ac:chgData name="Hubert Petka" userId="9e8c431e-ede8-46b7-aab9-95d64e4b7d93" providerId="ADAL" clId="{3DFFA532-882C-4276-BFF6-F4489651BA60}" dt="2021-03-12T11:03:59.162" v="137" actId="478"/>
          <ac:picMkLst>
            <pc:docMk/>
            <pc:sldMk cId="1547916821" sldId="263"/>
            <ac:picMk id="57" creationId="{1282901E-E856-452C-9695-39ABCF1D9C4F}"/>
          </ac:picMkLst>
        </pc:picChg>
        <pc:picChg chg="del mod">
          <ac:chgData name="Hubert Petka" userId="9e8c431e-ede8-46b7-aab9-95d64e4b7d93" providerId="ADAL" clId="{3DFFA532-882C-4276-BFF6-F4489651BA60}" dt="2021-03-12T11:03:56.790" v="135" actId="478"/>
          <ac:picMkLst>
            <pc:docMk/>
            <pc:sldMk cId="1547916821" sldId="263"/>
            <ac:picMk id="58" creationId="{1F923A7B-7364-42DD-A54B-EE1E91C143C1}"/>
          </ac:picMkLst>
        </pc:picChg>
        <pc:picChg chg="del mod">
          <ac:chgData name="Hubert Petka" userId="9e8c431e-ede8-46b7-aab9-95d64e4b7d93" providerId="ADAL" clId="{3DFFA532-882C-4276-BFF6-F4489651BA60}" dt="2021-03-12T11:03:57.738" v="136" actId="478"/>
          <ac:picMkLst>
            <pc:docMk/>
            <pc:sldMk cId="1547916821" sldId="263"/>
            <ac:picMk id="59" creationId="{91B97FE2-6BAB-41DF-AB52-16F6A0D6914B}"/>
          </ac:picMkLst>
        </pc:picChg>
        <pc:picChg chg="del mod">
          <ac:chgData name="Hubert Petka" userId="9e8c431e-ede8-46b7-aab9-95d64e4b7d93" providerId="ADAL" clId="{3DFFA532-882C-4276-BFF6-F4489651BA60}" dt="2021-03-12T11:03:59.508" v="138" actId="478"/>
          <ac:picMkLst>
            <pc:docMk/>
            <pc:sldMk cId="1547916821" sldId="263"/>
            <ac:picMk id="60" creationId="{BED0A29F-1FCE-491A-A7F9-EDA50E77FB22}"/>
          </ac:picMkLst>
        </pc:picChg>
        <pc:picChg chg="del mod">
          <ac:chgData name="Hubert Petka" userId="9e8c431e-ede8-46b7-aab9-95d64e4b7d93" providerId="ADAL" clId="{3DFFA532-882C-4276-BFF6-F4489651BA60}" dt="2021-03-12T11:03:56.123" v="134" actId="478"/>
          <ac:picMkLst>
            <pc:docMk/>
            <pc:sldMk cId="1547916821" sldId="263"/>
            <ac:picMk id="61" creationId="{ED584DB1-20B6-4BEA-A588-4F203B21058E}"/>
          </ac:picMkLst>
        </pc:picChg>
        <pc:picChg chg="del mod">
          <ac:chgData name="Hubert Petka" userId="9e8c431e-ede8-46b7-aab9-95d64e4b7d93" providerId="ADAL" clId="{3DFFA532-882C-4276-BFF6-F4489651BA60}" dt="2021-03-12T11:03:55.739" v="133" actId="478"/>
          <ac:picMkLst>
            <pc:docMk/>
            <pc:sldMk cId="1547916821" sldId="263"/>
            <ac:picMk id="62" creationId="{C96BDAEE-2071-4142-A494-80551E458773}"/>
          </ac:picMkLst>
        </pc:picChg>
        <pc:picChg chg="add mod ord">
          <ac:chgData name="Hubert Petka" userId="9e8c431e-ede8-46b7-aab9-95d64e4b7d93" providerId="ADAL" clId="{3DFFA532-882C-4276-BFF6-F4489651BA60}" dt="2021-03-12T11:33:16.245" v="894" actId="1038"/>
          <ac:picMkLst>
            <pc:docMk/>
            <pc:sldMk cId="1547916821" sldId="263"/>
            <ac:picMk id="75" creationId="{E208ECB2-71DE-438A-A0F3-82B671C01C7D}"/>
          </ac:picMkLst>
        </pc:picChg>
        <pc:picChg chg="add mod ord">
          <ac:chgData name="Hubert Petka" userId="9e8c431e-ede8-46b7-aab9-95d64e4b7d93" providerId="ADAL" clId="{3DFFA532-882C-4276-BFF6-F4489651BA60}" dt="2021-03-12T11:33:35.776" v="923" actId="1037"/>
          <ac:picMkLst>
            <pc:docMk/>
            <pc:sldMk cId="1547916821" sldId="263"/>
            <ac:picMk id="76" creationId="{7B92863C-28DE-431E-BD73-32104F8EE0A9}"/>
          </ac:picMkLst>
        </pc:picChg>
        <pc:picChg chg="add mod ord">
          <ac:chgData name="Hubert Petka" userId="9e8c431e-ede8-46b7-aab9-95d64e4b7d93" providerId="ADAL" clId="{3DFFA532-882C-4276-BFF6-F4489651BA60}" dt="2021-03-12T11:33:16.245" v="894" actId="1038"/>
          <ac:picMkLst>
            <pc:docMk/>
            <pc:sldMk cId="1547916821" sldId="263"/>
            <ac:picMk id="77" creationId="{F716AA8B-0A77-4F92-912A-1D7D5A22666A}"/>
          </ac:picMkLst>
        </pc:picChg>
        <pc:picChg chg="add mod ord">
          <ac:chgData name="Hubert Petka" userId="9e8c431e-ede8-46b7-aab9-95d64e4b7d93" providerId="ADAL" clId="{3DFFA532-882C-4276-BFF6-F4489651BA60}" dt="2021-03-12T11:30:43.956" v="878" actId="1037"/>
          <ac:picMkLst>
            <pc:docMk/>
            <pc:sldMk cId="1547916821" sldId="263"/>
            <ac:picMk id="78" creationId="{05C3C296-F20B-4021-8D63-8DDA5D69F0D7}"/>
          </ac:picMkLst>
        </pc:picChg>
        <pc:picChg chg="add mod ord">
          <ac:chgData name="Hubert Petka" userId="9e8c431e-ede8-46b7-aab9-95d64e4b7d93" providerId="ADAL" clId="{3DFFA532-882C-4276-BFF6-F4489651BA60}" dt="2021-03-12T11:33:35.776" v="923" actId="1037"/>
          <ac:picMkLst>
            <pc:docMk/>
            <pc:sldMk cId="1547916821" sldId="263"/>
            <ac:picMk id="79" creationId="{4BF787D4-A2F6-4FE6-B5D3-8ABF3D713280}"/>
          </ac:picMkLst>
        </pc:picChg>
        <pc:picChg chg="add del mod">
          <ac:chgData name="Hubert Petka" userId="9e8c431e-ede8-46b7-aab9-95d64e4b7d93" providerId="ADAL" clId="{3DFFA532-882C-4276-BFF6-F4489651BA60}" dt="2021-03-12T15:16:54.760" v="2892" actId="478"/>
          <ac:picMkLst>
            <pc:docMk/>
            <pc:sldMk cId="1547916821" sldId="263"/>
            <ac:picMk id="80" creationId="{15076D50-1802-479D-A77A-3B33A1668AEB}"/>
          </ac:picMkLst>
        </pc:picChg>
        <pc:picChg chg="add del mod">
          <ac:chgData name="Hubert Petka" userId="9e8c431e-ede8-46b7-aab9-95d64e4b7d93" providerId="ADAL" clId="{3DFFA532-882C-4276-BFF6-F4489651BA60}" dt="2021-03-12T15:16:53.176" v="2890" actId="478"/>
          <ac:picMkLst>
            <pc:docMk/>
            <pc:sldMk cId="1547916821" sldId="263"/>
            <ac:picMk id="81" creationId="{11D80D29-207B-45EC-98CB-3E8A6B52A151}"/>
          </ac:picMkLst>
        </pc:picChg>
        <pc:picChg chg="add mod ord">
          <ac:chgData name="Hubert Petka" userId="9e8c431e-ede8-46b7-aab9-95d64e4b7d93" providerId="ADAL" clId="{3DFFA532-882C-4276-BFF6-F4489651BA60}" dt="2021-03-12T11:37:14.002" v="1061" actId="1035"/>
          <ac:picMkLst>
            <pc:docMk/>
            <pc:sldMk cId="1547916821" sldId="263"/>
            <ac:picMk id="82" creationId="{9B5203BF-501C-46D0-AAE5-4DD27A8D870D}"/>
          </ac:picMkLst>
        </pc:picChg>
        <pc:picChg chg="add mod ord">
          <ac:chgData name="Hubert Petka" userId="9e8c431e-ede8-46b7-aab9-95d64e4b7d93" providerId="ADAL" clId="{3DFFA532-882C-4276-BFF6-F4489651BA60}" dt="2021-03-12T11:30:43.956" v="878" actId="1037"/>
          <ac:picMkLst>
            <pc:docMk/>
            <pc:sldMk cId="1547916821" sldId="263"/>
            <ac:picMk id="83" creationId="{DDB326A9-B2F9-440D-9899-4F95DF169AD4}"/>
          </ac:picMkLst>
        </pc:picChg>
        <pc:picChg chg="add mod ord">
          <ac:chgData name="Hubert Petka" userId="9e8c431e-ede8-46b7-aab9-95d64e4b7d93" providerId="ADAL" clId="{3DFFA532-882C-4276-BFF6-F4489651BA60}" dt="2021-03-12T11:37:17.174" v="1062" actId="1035"/>
          <ac:picMkLst>
            <pc:docMk/>
            <pc:sldMk cId="1547916821" sldId="263"/>
            <ac:picMk id="84" creationId="{9ADBE505-9152-4C6C-A0CB-257F69DB4D90}"/>
          </ac:picMkLst>
        </pc:picChg>
        <pc:picChg chg="add mod ord">
          <ac:chgData name="Hubert Petka" userId="9e8c431e-ede8-46b7-aab9-95d64e4b7d93" providerId="ADAL" clId="{3DFFA532-882C-4276-BFF6-F4489651BA60}" dt="2021-03-12T11:33:16.245" v="894" actId="1038"/>
          <ac:picMkLst>
            <pc:docMk/>
            <pc:sldMk cId="1547916821" sldId="263"/>
            <ac:picMk id="85" creationId="{54DDFEBA-4A46-4C2F-B2D7-57A8E7576A5C}"/>
          </ac:picMkLst>
        </pc:picChg>
        <pc:picChg chg="add mod ord">
          <ac:chgData name="Hubert Petka" userId="9e8c431e-ede8-46b7-aab9-95d64e4b7d93" providerId="ADAL" clId="{3DFFA532-882C-4276-BFF6-F4489651BA60}" dt="2021-03-12T11:35:05.033" v="965" actId="1037"/>
          <ac:picMkLst>
            <pc:docMk/>
            <pc:sldMk cId="1547916821" sldId="263"/>
            <ac:picMk id="86" creationId="{D3DEEF4E-6E5A-4541-97DF-266977105AF8}"/>
          </ac:picMkLst>
        </pc:picChg>
        <pc:picChg chg="add mod">
          <ac:chgData name="Hubert Petka" userId="9e8c431e-ede8-46b7-aab9-95d64e4b7d93" providerId="ADAL" clId="{3DFFA532-882C-4276-BFF6-F4489651BA60}" dt="2021-03-12T11:35:02.105" v="962" actId="1037"/>
          <ac:picMkLst>
            <pc:docMk/>
            <pc:sldMk cId="1547916821" sldId="263"/>
            <ac:picMk id="87" creationId="{C92C1B8C-9D7C-43D8-ABCD-55BAC6EC172D}"/>
          </ac:picMkLst>
        </pc:picChg>
        <pc:picChg chg="add del mod">
          <ac:chgData name="Hubert Petka" userId="9e8c431e-ede8-46b7-aab9-95d64e4b7d93" providerId="ADAL" clId="{3DFFA532-882C-4276-BFF6-F4489651BA60}" dt="2021-03-12T15:16:53.801" v="2891" actId="478"/>
          <ac:picMkLst>
            <pc:docMk/>
            <pc:sldMk cId="1547916821" sldId="263"/>
            <ac:picMk id="92" creationId="{DE3C290A-C513-458A-8427-524A4A2E6635}"/>
          </ac:picMkLst>
        </pc:picChg>
        <pc:picChg chg="add mod">
          <ac:chgData name="Hubert Petka" userId="9e8c431e-ede8-46b7-aab9-95d64e4b7d93" providerId="ADAL" clId="{3DFFA532-882C-4276-BFF6-F4489651BA60}" dt="2021-03-12T12:02:12.899" v="1883" actId="1035"/>
          <ac:picMkLst>
            <pc:docMk/>
            <pc:sldMk cId="1547916821" sldId="263"/>
            <ac:picMk id="100" creationId="{4C02F43C-A8D4-4A31-AF12-53E3181D8066}"/>
          </ac:picMkLst>
        </pc:picChg>
      </pc:sldChg>
    </pc:docChg>
  </pc:docChgLst>
  <pc:docChgLst>
    <pc:chgData name="Hubert Petka" userId="9e8c431e-ede8-46b7-aab9-95d64e4b7d93" providerId="ADAL" clId="{09094E1D-6D54-4241-B09D-EF098859EDB8}"/>
    <pc:docChg chg="undo custSel modSld">
      <pc:chgData name="Hubert Petka" userId="9e8c431e-ede8-46b7-aab9-95d64e4b7d93" providerId="ADAL" clId="{09094E1D-6D54-4241-B09D-EF098859EDB8}" dt="2020-07-07T07:17:41.649" v="121" actId="11529"/>
      <pc:docMkLst>
        <pc:docMk/>
      </pc:docMkLst>
      <pc:sldChg chg="addSp delSp modSp mod">
        <pc:chgData name="Hubert Petka" userId="9e8c431e-ede8-46b7-aab9-95d64e4b7d93" providerId="ADAL" clId="{09094E1D-6D54-4241-B09D-EF098859EDB8}" dt="2020-07-07T07:17:41.649" v="121" actId="11529"/>
        <pc:sldMkLst>
          <pc:docMk/>
          <pc:sldMk cId="1547916821" sldId="263"/>
        </pc:sldMkLst>
        <pc:spChg chg="del">
          <ac:chgData name="Hubert Petka" userId="9e8c431e-ede8-46b7-aab9-95d64e4b7d93" providerId="ADAL" clId="{09094E1D-6D54-4241-B09D-EF098859EDB8}" dt="2020-07-07T07:13:46.895" v="51" actId="478"/>
          <ac:spMkLst>
            <pc:docMk/>
            <pc:sldMk cId="1547916821" sldId="263"/>
            <ac:spMk id="2" creationId="{406FD775-CCAE-4B8F-8FDC-EDABD9A92213}"/>
          </ac:spMkLst>
        </pc:spChg>
        <pc:spChg chg="del">
          <ac:chgData name="Hubert Petka" userId="9e8c431e-ede8-46b7-aab9-95d64e4b7d93" providerId="ADAL" clId="{09094E1D-6D54-4241-B09D-EF098859EDB8}" dt="2020-07-07T07:08:37.730" v="7" actId="478"/>
          <ac:spMkLst>
            <pc:docMk/>
            <pc:sldMk cId="1547916821" sldId="263"/>
            <ac:spMk id="5" creationId="{6165222B-5A60-4CB8-8E95-DAC845099839}"/>
          </ac:spMkLst>
        </pc:spChg>
        <pc:spChg chg="del">
          <ac:chgData name="Hubert Petka" userId="9e8c431e-ede8-46b7-aab9-95d64e4b7d93" providerId="ADAL" clId="{09094E1D-6D54-4241-B09D-EF098859EDB8}" dt="2020-07-07T07:08:38.260" v="8" actId="478"/>
          <ac:spMkLst>
            <pc:docMk/>
            <pc:sldMk cId="1547916821" sldId="263"/>
            <ac:spMk id="71" creationId="{42BCBD86-4262-4A17-819C-5313796BF90D}"/>
          </ac:spMkLst>
        </pc:spChg>
        <pc:spChg chg="del">
          <ac:chgData name="Hubert Petka" userId="9e8c431e-ede8-46b7-aab9-95d64e4b7d93" providerId="ADAL" clId="{09094E1D-6D54-4241-B09D-EF098859EDB8}" dt="2020-07-07T07:08:37.236" v="6" actId="478"/>
          <ac:spMkLst>
            <pc:docMk/>
            <pc:sldMk cId="1547916821" sldId="263"/>
            <ac:spMk id="72" creationId="{55A29B76-C740-4258-A628-4AC5D8E5A909}"/>
          </ac:spMkLst>
        </pc:spChg>
        <pc:graphicFrameChg chg="add mod">
          <ac:chgData name="Hubert Petka" userId="9e8c431e-ede8-46b7-aab9-95d64e4b7d93" providerId="ADAL" clId="{09094E1D-6D54-4241-B09D-EF098859EDB8}" dt="2020-07-07T07:11:48.382" v="35" actId="15174"/>
          <ac:graphicFrameMkLst>
            <pc:docMk/>
            <pc:sldMk cId="1547916821" sldId="263"/>
            <ac:graphicFrameMk id="12" creationId="{A9082495-191B-46FE-8CAA-5C2CF9FF2136}"/>
          </ac:graphicFrameMkLst>
        </pc:graphicFrameChg>
        <pc:graphicFrameChg chg="del modGraphic">
          <ac:chgData name="Hubert Petka" userId="9e8c431e-ede8-46b7-aab9-95d64e4b7d93" providerId="ADAL" clId="{09094E1D-6D54-4241-B09D-EF098859EDB8}" dt="2020-07-07T07:08:40.840" v="11" actId="478"/>
          <ac:graphicFrameMkLst>
            <pc:docMk/>
            <pc:sldMk cId="1547916821" sldId="263"/>
            <ac:graphicFrameMk id="176" creationId="{5015F18C-8996-475E-9F56-2221D0EB9666}"/>
          </ac:graphicFrameMkLst>
        </pc:graphicFrameChg>
        <pc:picChg chg="del">
          <ac:chgData name="Hubert Petka" userId="9e8c431e-ede8-46b7-aab9-95d64e4b7d93" providerId="ADAL" clId="{09094E1D-6D54-4241-B09D-EF098859EDB8}" dt="2020-07-07T07:08:33.802" v="2" actId="478"/>
          <ac:picMkLst>
            <pc:docMk/>
            <pc:sldMk cId="1547916821" sldId="263"/>
            <ac:picMk id="11" creationId="{8A188F68-19C6-4202-AC24-1E9ACB460A7A}"/>
          </ac:picMkLst>
        </pc:picChg>
        <pc:picChg chg="del">
          <ac:chgData name="Hubert Petka" userId="9e8c431e-ede8-46b7-aab9-95d64e4b7d93" providerId="ADAL" clId="{09094E1D-6D54-4241-B09D-EF098859EDB8}" dt="2020-07-07T07:08:36.022" v="5" actId="478"/>
          <ac:picMkLst>
            <pc:docMk/>
            <pc:sldMk cId="1547916821" sldId="263"/>
            <ac:picMk id="13" creationId="{4EE605A5-3B64-4347-93BE-23986FF7C575}"/>
          </ac:picMkLst>
        </pc:picChg>
        <pc:picChg chg="del">
          <ac:chgData name="Hubert Petka" userId="9e8c431e-ede8-46b7-aab9-95d64e4b7d93" providerId="ADAL" clId="{09094E1D-6D54-4241-B09D-EF098859EDB8}" dt="2020-07-07T07:08:32.801" v="1" actId="478"/>
          <ac:picMkLst>
            <pc:docMk/>
            <pc:sldMk cId="1547916821" sldId="263"/>
            <ac:picMk id="17" creationId="{C973AD62-E597-462A-9D44-611C0A959E08}"/>
          </ac:picMkLst>
        </pc:picChg>
        <pc:picChg chg="del">
          <ac:chgData name="Hubert Petka" userId="9e8c431e-ede8-46b7-aab9-95d64e4b7d93" providerId="ADAL" clId="{09094E1D-6D54-4241-B09D-EF098859EDB8}" dt="2020-07-07T07:08:30.969" v="0" actId="478"/>
          <ac:picMkLst>
            <pc:docMk/>
            <pc:sldMk cId="1547916821" sldId="263"/>
            <ac:picMk id="19" creationId="{4BAC89E2-170A-4ED5-A9EE-601F918E197D}"/>
          </ac:picMkLst>
        </pc:picChg>
        <pc:picChg chg="add del mod ord">
          <ac:chgData name="Hubert Petka" userId="9e8c431e-ede8-46b7-aab9-95d64e4b7d93" providerId="ADAL" clId="{09094E1D-6D54-4241-B09D-EF098859EDB8}" dt="2020-07-07T07:16:54.778" v="99" actId="478"/>
          <ac:picMkLst>
            <pc:docMk/>
            <pc:sldMk cId="1547916821" sldId="263"/>
            <ac:picMk id="50" creationId="{FB6DAE95-6A8B-41AF-82BB-EA0CA6B49977}"/>
          </ac:picMkLst>
        </pc:picChg>
        <pc:picChg chg="add mod">
          <ac:chgData name="Hubert Petka" userId="9e8c431e-ede8-46b7-aab9-95d64e4b7d93" providerId="ADAL" clId="{09094E1D-6D54-4241-B09D-EF098859EDB8}" dt="2020-07-07T07:13:56.464" v="64" actId="1035"/>
          <ac:picMkLst>
            <pc:docMk/>
            <pc:sldMk cId="1547916821" sldId="263"/>
            <ac:picMk id="51" creationId="{C95A1909-AF67-4B9B-9EF8-92AF68F23C1B}"/>
          </ac:picMkLst>
        </pc:picChg>
        <pc:picChg chg="add mod">
          <ac:chgData name="Hubert Petka" userId="9e8c431e-ede8-46b7-aab9-95d64e4b7d93" providerId="ADAL" clId="{09094E1D-6D54-4241-B09D-EF098859EDB8}" dt="2020-07-07T07:14:07.698" v="65" actId="1076"/>
          <ac:picMkLst>
            <pc:docMk/>
            <pc:sldMk cId="1547916821" sldId="263"/>
            <ac:picMk id="53" creationId="{280CA317-F141-4A23-872B-62719ED714E1}"/>
          </ac:picMkLst>
        </pc:picChg>
        <pc:picChg chg="add mod">
          <ac:chgData name="Hubert Petka" userId="9e8c431e-ede8-46b7-aab9-95d64e4b7d93" providerId="ADAL" clId="{09094E1D-6D54-4241-B09D-EF098859EDB8}" dt="2020-07-07T07:14:52.995" v="83" actId="1076"/>
          <ac:picMkLst>
            <pc:docMk/>
            <pc:sldMk cId="1547916821" sldId="263"/>
            <ac:picMk id="55" creationId="{6C03400C-0451-4E47-9AF3-1137CAC8F1D5}"/>
          </ac:picMkLst>
        </pc:picChg>
        <pc:picChg chg="add mod">
          <ac:chgData name="Hubert Petka" userId="9e8c431e-ede8-46b7-aab9-95d64e4b7d93" providerId="ADAL" clId="{09094E1D-6D54-4241-B09D-EF098859EDB8}" dt="2020-07-07T07:14:49.637" v="82" actId="1076"/>
          <ac:picMkLst>
            <pc:docMk/>
            <pc:sldMk cId="1547916821" sldId="263"/>
            <ac:picMk id="56" creationId="{97114032-D7EA-4E0D-96FF-093249425525}"/>
          </ac:picMkLst>
        </pc:picChg>
        <pc:picChg chg="add mod">
          <ac:chgData name="Hubert Petka" userId="9e8c431e-ede8-46b7-aab9-95d64e4b7d93" providerId="ADAL" clId="{09094E1D-6D54-4241-B09D-EF098859EDB8}" dt="2020-07-07T07:15:08.800" v="85" actId="1076"/>
          <ac:picMkLst>
            <pc:docMk/>
            <pc:sldMk cId="1547916821" sldId="263"/>
            <ac:picMk id="57" creationId="{1282901E-E856-452C-9695-39ABCF1D9C4F}"/>
          </ac:picMkLst>
        </pc:picChg>
        <pc:picChg chg="add mod">
          <ac:chgData name="Hubert Petka" userId="9e8c431e-ede8-46b7-aab9-95d64e4b7d93" providerId="ADAL" clId="{09094E1D-6D54-4241-B09D-EF098859EDB8}" dt="2020-07-07T07:15:30.212" v="87" actId="1076"/>
          <ac:picMkLst>
            <pc:docMk/>
            <pc:sldMk cId="1547916821" sldId="263"/>
            <ac:picMk id="58" creationId="{1F923A7B-7364-42DD-A54B-EE1E91C143C1}"/>
          </ac:picMkLst>
        </pc:picChg>
        <pc:picChg chg="add mod">
          <ac:chgData name="Hubert Petka" userId="9e8c431e-ede8-46b7-aab9-95d64e4b7d93" providerId="ADAL" clId="{09094E1D-6D54-4241-B09D-EF098859EDB8}" dt="2020-07-07T07:15:50.195" v="89" actId="1076"/>
          <ac:picMkLst>
            <pc:docMk/>
            <pc:sldMk cId="1547916821" sldId="263"/>
            <ac:picMk id="59" creationId="{91B97FE2-6BAB-41DF-AB52-16F6A0D6914B}"/>
          </ac:picMkLst>
        </pc:picChg>
        <pc:picChg chg="add mod">
          <ac:chgData name="Hubert Petka" userId="9e8c431e-ede8-46b7-aab9-95d64e4b7d93" providerId="ADAL" clId="{09094E1D-6D54-4241-B09D-EF098859EDB8}" dt="2020-07-07T07:16:07.232" v="91" actId="1076"/>
          <ac:picMkLst>
            <pc:docMk/>
            <pc:sldMk cId="1547916821" sldId="263"/>
            <ac:picMk id="60" creationId="{BED0A29F-1FCE-491A-A7F9-EDA50E77FB22}"/>
          </ac:picMkLst>
        </pc:picChg>
        <pc:picChg chg="add mod">
          <ac:chgData name="Hubert Petka" userId="9e8c431e-ede8-46b7-aab9-95d64e4b7d93" providerId="ADAL" clId="{09094E1D-6D54-4241-B09D-EF098859EDB8}" dt="2020-07-07T07:16:21.828" v="93" actId="1076"/>
          <ac:picMkLst>
            <pc:docMk/>
            <pc:sldMk cId="1547916821" sldId="263"/>
            <ac:picMk id="61" creationId="{ED584DB1-20B6-4BEA-A588-4F203B21058E}"/>
          </ac:picMkLst>
        </pc:picChg>
        <pc:picChg chg="add mod">
          <ac:chgData name="Hubert Petka" userId="9e8c431e-ede8-46b7-aab9-95d64e4b7d93" providerId="ADAL" clId="{09094E1D-6D54-4241-B09D-EF098859EDB8}" dt="2020-07-07T07:16:36.275" v="95" actId="1076"/>
          <ac:picMkLst>
            <pc:docMk/>
            <pc:sldMk cId="1547916821" sldId="263"/>
            <ac:picMk id="62" creationId="{C96BDAEE-2071-4142-A494-80551E458773}"/>
          </ac:picMkLst>
        </pc:picChg>
        <pc:picChg chg="del">
          <ac:chgData name="Hubert Petka" userId="9e8c431e-ede8-46b7-aab9-95d64e4b7d93" providerId="ADAL" clId="{09094E1D-6D54-4241-B09D-EF098859EDB8}" dt="2020-07-07T07:08:35.219" v="4" actId="478"/>
          <ac:picMkLst>
            <pc:docMk/>
            <pc:sldMk cId="1547916821" sldId="263"/>
            <ac:picMk id="77" creationId="{9E2E59F4-BC34-42F1-9673-CCF4B0AC5752}"/>
          </ac:picMkLst>
        </pc:picChg>
        <pc:picChg chg="del">
          <ac:chgData name="Hubert Petka" userId="9e8c431e-ede8-46b7-aab9-95d64e4b7d93" providerId="ADAL" clId="{09094E1D-6D54-4241-B09D-EF098859EDB8}" dt="2020-07-07T07:08:34.555" v="3" actId="478"/>
          <ac:picMkLst>
            <pc:docMk/>
            <pc:sldMk cId="1547916821" sldId="263"/>
            <ac:picMk id="78" creationId="{B15DFD5E-1D60-46C9-AE3F-3C8D208A42CA}"/>
          </ac:picMkLst>
        </pc:picChg>
        <pc:picChg chg="del">
          <ac:chgData name="Hubert Petka" userId="9e8c431e-ede8-46b7-aab9-95d64e4b7d93" providerId="ADAL" clId="{09094E1D-6D54-4241-B09D-EF098859EDB8}" dt="2020-07-07T07:08:39.356" v="10" actId="478"/>
          <ac:picMkLst>
            <pc:docMk/>
            <pc:sldMk cId="1547916821" sldId="263"/>
            <ac:picMk id="175" creationId="{7DC9B134-A017-4484-AC65-78769BB3650D}"/>
          </ac:picMkLst>
        </pc:picChg>
        <pc:cxnChg chg="add del mod">
          <ac:chgData name="Hubert Petka" userId="9e8c431e-ede8-46b7-aab9-95d64e4b7d93" providerId="ADAL" clId="{09094E1D-6D54-4241-B09D-EF098859EDB8}" dt="2020-07-07T07:16:41.753" v="96" actId="478"/>
          <ac:cxnSpMkLst>
            <pc:docMk/>
            <pc:sldMk cId="1547916821" sldId="263"/>
            <ac:cxnSpMk id="18" creationId="{C6708746-CD49-4201-A1CD-92387C213F82}"/>
          </ac:cxnSpMkLst>
        </pc:cxnChg>
        <pc:cxnChg chg="add del mod ord">
          <ac:chgData name="Hubert Petka" userId="9e8c431e-ede8-46b7-aab9-95d64e4b7d93" providerId="ADAL" clId="{09094E1D-6D54-4241-B09D-EF098859EDB8}" dt="2020-07-07T07:17:41.649" v="121" actId="11529"/>
          <ac:cxnSpMkLst>
            <pc:docMk/>
            <pc:sldMk cId="1547916821" sldId="263"/>
            <ac:cxnSpMk id="21" creationId="{286C0B37-8806-4A76-B358-259AF127EFB8}"/>
          </ac:cxnSpMkLst>
        </pc:cxnChg>
      </pc:sldChg>
    </pc:docChg>
  </pc:docChgLst>
  <pc:docChgLst>
    <pc:chgData name="Simon Haddad" userId="e354a852-e5e0-48c9-bbba-c817d9cb34e8" providerId="ADAL" clId="{77D54448-06DC-4857-8976-8AE35C20EDDE}"/>
    <pc:docChg chg="undo custSel modSld">
      <pc:chgData name="Simon Haddad" userId="e354a852-e5e0-48c9-bbba-c817d9cb34e8" providerId="ADAL" clId="{77D54448-06DC-4857-8976-8AE35C20EDDE}" dt="2021-03-16T15:26:35.423" v="4" actId="1076"/>
      <pc:docMkLst>
        <pc:docMk/>
      </pc:docMkLst>
      <pc:sldChg chg="modSp mod">
        <pc:chgData name="Simon Haddad" userId="e354a852-e5e0-48c9-bbba-c817d9cb34e8" providerId="ADAL" clId="{77D54448-06DC-4857-8976-8AE35C20EDDE}" dt="2021-03-16T15:26:35.423" v="4" actId="1076"/>
        <pc:sldMkLst>
          <pc:docMk/>
          <pc:sldMk cId="1547916821" sldId="263"/>
        </pc:sldMkLst>
        <pc:spChg chg="mod">
          <ac:chgData name="Simon Haddad" userId="e354a852-e5e0-48c9-bbba-c817d9cb34e8" providerId="ADAL" clId="{77D54448-06DC-4857-8976-8AE35C20EDDE}" dt="2021-03-16T15:26:35.423" v="4" actId="1076"/>
          <ac:spMkLst>
            <pc:docMk/>
            <pc:sldMk cId="1547916821" sldId="263"/>
            <ac:spMk id="101" creationId="{837AE7CC-E668-42CF-93ED-5376D74176F0}"/>
          </ac:spMkLst>
        </pc:spChg>
        <pc:graphicFrameChg chg="mod">
          <ac:chgData name="Simon Haddad" userId="e354a852-e5e0-48c9-bbba-c817d9cb34e8" providerId="ADAL" clId="{77D54448-06DC-4857-8976-8AE35C20EDDE}" dt="2021-03-16T09:02:06.701" v="2" actId="167"/>
          <ac:graphicFrameMkLst>
            <pc:docMk/>
            <pc:sldMk cId="1547916821" sldId="263"/>
            <ac:graphicFrameMk id="105" creationId="{2C7CB4E7-3CEF-4556-8ACB-74CB4D9AE78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62786430167674E-2"/>
          <c:y val="0.35094761830635118"/>
          <c:w val="0.94715461503093146"/>
          <c:h val="0.32081569115815689"/>
        </c:manualLayout>
      </c:layout>
      <c:lineChart>
        <c:grouping val="standard"/>
        <c:varyColors val="0"/>
        <c:ser>
          <c:idx val="0"/>
          <c:order val="0"/>
          <c:tx>
            <c:strRef>
              <c:f>Sheet1!$A$2</c:f>
              <c:strCache>
                <c:ptCount val="1"/>
                <c:pt idx="0">
                  <c:v>Worsened</c:v>
                </c:pt>
              </c:strCache>
            </c:strRef>
          </c:tx>
          <c:spPr>
            <a:ln w="38100" cap="rnd">
              <a:solidFill>
                <a:srgbClr val="E3282D"/>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2015</c:v>
                </c:pt>
                <c:pt idx="1">
                  <c:v>2016</c:v>
                </c:pt>
                <c:pt idx="2">
                  <c:v>2017</c:v>
                </c:pt>
                <c:pt idx="3">
                  <c:v>2018</c:v>
                </c:pt>
                <c:pt idx="4">
                  <c:v>2019</c:v>
                </c:pt>
                <c:pt idx="5">
                  <c:v>2020</c:v>
                </c:pt>
              </c:strCache>
            </c:strRef>
          </c:cat>
          <c:val>
            <c:numRef>
              <c:f>Sheet1!$B$2:$G$2</c:f>
              <c:numCache>
                <c:formatCode>0%</c:formatCode>
                <c:ptCount val="6"/>
                <c:pt idx="0">
                  <c:v>0.08</c:v>
                </c:pt>
                <c:pt idx="1">
                  <c:v>0.13</c:v>
                </c:pt>
                <c:pt idx="2">
                  <c:v>0.13</c:v>
                </c:pt>
                <c:pt idx="3">
                  <c:v>0.13</c:v>
                </c:pt>
                <c:pt idx="4">
                  <c:v>0.13122498685440001</c:v>
                </c:pt>
                <c:pt idx="5">
                  <c:v>8.3940130124070006E-2</c:v>
                </c:pt>
              </c:numCache>
            </c:numRef>
          </c:val>
          <c:smooth val="0"/>
          <c:extLst>
            <c:ext xmlns:c16="http://schemas.microsoft.com/office/drawing/2014/chart" uri="{C3380CC4-5D6E-409C-BE32-E72D297353CC}">
              <c16:uniqueId val="{00000000-F0CD-4B30-AAD9-F50CB893866C}"/>
            </c:ext>
          </c:extLst>
        </c:ser>
        <c:ser>
          <c:idx val="1"/>
          <c:order val="1"/>
          <c:tx>
            <c:strRef>
              <c:f>Sheet1!$A$3</c:f>
              <c:strCache>
                <c:ptCount val="1"/>
                <c:pt idx="0">
                  <c:v>Improved/ Stayed the same</c:v>
                </c:pt>
              </c:strCache>
            </c:strRef>
          </c:tx>
          <c:spPr>
            <a:ln w="38100" cap="rnd">
              <a:solidFill>
                <a:srgbClr val="00B0F0"/>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2015</c:v>
                </c:pt>
                <c:pt idx="1">
                  <c:v>2016</c:v>
                </c:pt>
                <c:pt idx="2">
                  <c:v>2017</c:v>
                </c:pt>
                <c:pt idx="3">
                  <c:v>2018</c:v>
                </c:pt>
                <c:pt idx="4">
                  <c:v>2019</c:v>
                </c:pt>
                <c:pt idx="5">
                  <c:v>2020</c:v>
                </c:pt>
              </c:strCache>
            </c:strRef>
          </c:cat>
          <c:val>
            <c:numRef>
              <c:f>Sheet1!$B$3:$G$3</c:f>
              <c:numCache>
                <c:formatCode>0%</c:formatCode>
                <c:ptCount val="6"/>
                <c:pt idx="0">
                  <c:v>0.89</c:v>
                </c:pt>
                <c:pt idx="1">
                  <c:v>0.83</c:v>
                </c:pt>
                <c:pt idx="2">
                  <c:v>0.84</c:v>
                </c:pt>
                <c:pt idx="3">
                  <c:v>0.87</c:v>
                </c:pt>
                <c:pt idx="4">
                  <c:v>0.86877501314560002</c:v>
                </c:pt>
                <c:pt idx="5">
                  <c:v>0.91605986987590005</c:v>
                </c:pt>
              </c:numCache>
            </c:numRef>
          </c:val>
          <c:smooth val="0"/>
          <c:extLst>
            <c:ext xmlns:c16="http://schemas.microsoft.com/office/drawing/2014/chart" uri="{C3380CC4-5D6E-409C-BE32-E72D297353CC}">
              <c16:uniqueId val="{00000001-F0CD-4B30-AAD9-F50CB893866C}"/>
            </c:ext>
          </c:extLst>
        </c:ser>
        <c:dLbls>
          <c:dLblPos val="t"/>
          <c:showLegendKey val="0"/>
          <c:showVal val="1"/>
          <c:showCatName val="0"/>
          <c:showSerName val="0"/>
          <c:showPercent val="0"/>
          <c:showBubbleSize val="0"/>
        </c:dLbls>
        <c:smooth val="0"/>
        <c:axId val="298202736"/>
        <c:axId val="298194832"/>
      </c:lineChart>
      <c:catAx>
        <c:axId val="29820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crossAx val="298194832"/>
        <c:crosses val="autoZero"/>
        <c:auto val="1"/>
        <c:lblAlgn val="ctr"/>
        <c:lblOffset val="100"/>
        <c:noMultiLvlLbl val="0"/>
      </c:catAx>
      <c:valAx>
        <c:axId val="298194832"/>
        <c:scaling>
          <c:orientation val="minMax"/>
        </c:scaling>
        <c:delete val="1"/>
        <c:axPos val="l"/>
        <c:numFmt formatCode="0%" sourceLinked="1"/>
        <c:majorTickMark val="none"/>
        <c:minorTickMark val="none"/>
        <c:tickLblPos val="nextTo"/>
        <c:crossAx val="298202736"/>
        <c:crosses val="autoZero"/>
        <c:crossBetween val="between"/>
      </c:valAx>
      <c:spPr>
        <a:noFill/>
        <a:ln>
          <a:noFill/>
        </a:ln>
        <a:effectLst/>
      </c:spPr>
    </c:plotArea>
    <c:legend>
      <c:legendPos val="t"/>
      <c:layout>
        <c:manualLayout>
          <c:xMode val="edge"/>
          <c:yMode val="edge"/>
          <c:x val="1.7061007973711725E-2"/>
          <c:y val="7.0740582191780824E-2"/>
          <c:w val="0.34802116952338968"/>
          <c:h val="0.129559075342465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solidFill>
            <a:schemeClr val="tx1"/>
          </a:solidFill>
          <a:latin typeface="Source Sans Pro" panose="020B0503030403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1285049245651E-2"/>
          <c:y val="1.48902836253576E-2"/>
          <c:w val="0.96562871495075431"/>
          <c:h val="0.94088104736110822"/>
        </c:manualLayout>
      </c:layout>
      <c:doughnutChart>
        <c:varyColors val="1"/>
        <c:dLbls>
          <c:showLegendKey val="0"/>
          <c:showVal val="0"/>
          <c:showCatName val="0"/>
          <c:showSerName val="0"/>
          <c:showPercent val="0"/>
          <c:showBubbleSize val="0"/>
          <c:showLeaderLines val="0"/>
        </c:dLbls>
        <c:firstSliceAng val="151"/>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UAE</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solidFill>
                <a:schemeClr val="bg1"/>
              </a:solidFill>
            </a:ln>
            <a:effectLst/>
          </c:spPr>
          <c:invertIfNegative val="0"/>
          <c:dLbls>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Satisfaction</c:v>
                </c:pt>
                <c:pt idx="1">
                  <c:v>Ease of Banking</c:v>
                </c:pt>
                <c:pt idx="2">
                  <c:v>Advocacy</c:v>
                </c:pt>
              </c:strCache>
            </c:strRef>
          </c:cat>
          <c:val>
            <c:numRef>
              <c:f>Sheet1!$B$2:$D$2</c:f>
              <c:numCache>
                <c:formatCode>General</c:formatCode>
                <c:ptCount val="3"/>
                <c:pt idx="0">
                  <c:v>8.42</c:v>
                </c:pt>
                <c:pt idx="1">
                  <c:v>8.2899999999999991</c:v>
                </c:pt>
                <c:pt idx="2">
                  <c:v>8.49</c:v>
                </c:pt>
              </c:numCache>
            </c:numRef>
          </c:val>
          <c:extLst>
            <c:ext xmlns:c16="http://schemas.microsoft.com/office/drawing/2014/chart" uri="{C3380CC4-5D6E-409C-BE32-E72D297353CC}">
              <c16:uniqueId val="{00000000-93A0-40E7-9C3A-133EF7A49F69}"/>
            </c:ext>
          </c:extLst>
        </c:ser>
        <c:ser>
          <c:idx val="1"/>
          <c:order val="1"/>
          <c:tx>
            <c:strRef>
              <c:f>Sheet1!$A$3</c:f>
              <c:strCache>
                <c:ptCount val="1"/>
                <c:pt idx="0">
                  <c:v>Global average</c:v>
                </c:pt>
              </c:strCache>
            </c:strRef>
          </c:tx>
          <c:spPr>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a:ln>
              <a:solidFill>
                <a:schemeClr val="bg1"/>
              </a:solidFill>
            </a:ln>
            <a:effectLst/>
          </c:spPr>
          <c:invertIfNegative val="0"/>
          <c:dLbls>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Satisfaction</c:v>
                </c:pt>
                <c:pt idx="1">
                  <c:v>Ease of Banking</c:v>
                </c:pt>
                <c:pt idx="2">
                  <c:v>Advocacy</c:v>
                </c:pt>
              </c:strCache>
            </c:strRef>
          </c:cat>
          <c:val>
            <c:numRef>
              <c:f>Sheet1!$B$3:$D$3</c:f>
              <c:numCache>
                <c:formatCode>General</c:formatCode>
                <c:ptCount val="3"/>
                <c:pt idx="0">
                  <c:v>8.14</c:v>
                </c:pt>
                <c:pt idx="1">
                  <c:v>8.26</c:v>
                </c:pt>
                <c:pt idx="2">
                  <c:v>8.0299999999999994</c:v>
                </c:pt>
              </c:numCache>
            </c:numRef>
          </c:val>
          <c:extLst>
            <c:ext xmlns:c16="http://schemas.microsoft.com/office/drawing/2014/chart" uri="{C3380CC4-5D6E-409C-BE32-E72D297353CC}">
              <c16:uniqueId val="{00000001-93A0-40E7-9C3A-133EF7A49F69}"/>
            </c:ext>
          </c:extLst>
        </c:ser>
        <c:dLbls>
          <c:showLegendKey val="0"/>
          <c:showVal val="0"/>
          <c:showCatName val="0"/>
          <c:showSerName val="0"/>
          <c:showPercent val="0"/>
          <c:showBubbleSize val="0"/>
        </c:dLbls>
        <c:gapWidth val="120"/>
        <c:axId val="626539480"/>
        <c:axId val="626540136"/>
      </c:barChart>
      <c:catAx>
        <c:axId val="6265394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crossAx val="626540136"/>
        <c:crosses val="autoZero"/>
        <c:auto val="1"/>
        <c:lblAlgn val="ctr"/>
        <c:lblOffset val="100"/>
        <c:noMultiLvlLbl val="0"/>
      </c:catAx>
      <c:valAx>
        <c:axId val="626540136"/>
        <c:scaling>
          <c:orientation val="minMax"/>
          <c:min val="0"/>
        </c:scaling>
        <c:delete val="1"/>
        <c:axPos val="l"/>
        <c:numFmt formatCode="General" sourceLinked="1"/>
        <c:majorTickMark val="none"/>
        <c:minorTickMark val="none"/>
        <c:tickLblPos val="nextTo"/>
        <c:crossAx val="626539480"/>
        <c:crosses val="autoZero"/>
        <c:crossBetween val="between"/>
      </c:valAx>
      <c:spPr>
        <a:noFill/>
        <a:ln>
          <a:noFill/>
        </a:ln>
        <a:effectLst/>
      </c:spPr>
    </c:plotArea>
    <c:legend>
      <c:legendPos val="t"/>
      <c:layout>
        <c:manualLayout>
          <c:xMode val="edge"/>
          <c:yMode val="edge"/>
          <c:x val="0.1815705782312925"/>
          <c:y val="8.511579651941098E-2"/>
          <c:w val="0.61997222222222226"/>
          <c:h val="9.95388219544846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Source Sans Pro" panose="020B05030304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4-16F9-47F7-AD59-C5D5F63248EA}"/>
              </c:ext>
            </c:extLst>
          </c:dPt>
          <c:dPt>
            <c:idx val="1"/>
            <c:bubble3D val="0"/>
            <c:spPr>
              <a:solidFill>
                <a:srgbClr val="EE7E81"/>
              </a:solidFill>
              <a:ln w="19050">
                <a:solidFill>
                  <a:schemeClr val="lt1"/>
                </a:solidFill>
              </a:ln>
              <a:effectLst/>
            </c:spPr>
            <c:extLst>
              <c:ext xmlns:c16="http://schemas.microsoft.com/office/drawing/2014/chart" uri="{C3380CC4-5D6E-409C-BE32-E72D297353CC}">
                <c16:uniqueId val="{00000006-16F9-47F7-AD59-C5D5F63248EA}"/>
              </c:ext>
            </c:extLst>
          </c:dPt>
          <c:dPt>
            <c:idx val="2"/>
            <c:bubble3D val="0"/>
            <c:spPr>
              <a:solidFill>
                <a:srgbClr val="E3282D"/>
              </a:solidFill>
              <a:ln w="19050">
                <a:solidFill>
                  <a:schemeClr val="lt1"/>
                </a:solidFill>
              </a:ln>
              <a:effectLst/>
            </c:spPr>
            <c:extLst>
              <c:ext xmlns:c16="http://schemas.microsoft.com/office/drawing/2014/chart" uri="{C3380CC4-5D6E-409C-BE32-E72D297353CC}">
                <c16:uniqueId val="{00000005-16F9-47F7-AD59-C5D5F63248E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6F9-47F7-AD59-C5D5F63248EA}"/>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16F9-47F7-AD59-C5D5F63248E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I am unconcerned</c:v>
                </c:pt>
                <c:pt idx="1">
                  <c:v>I am somewhat concerned</c:v>
                </c:pt>
                <c:pt idx="2">
                  <c:v>I am extremely concerned</c:v>
                </c:pt>
              </c:strCache>
            </c:strRef>
          </c:cat>
          <c:val>
            <c:numRef>
              <c:f>Sheet1!$B$2:$D$2</c:f>
              <c:numCache>
                <c:formatCode>0%</c:formatCode>
                <c:ptCount val="3"/>
                <c:pt idx="0">
                  <c:v>0.11838374022299999</c:v>
                </c:pt>
                <c:pt idx="1">
                  <c:v>0.31399330404339998</c:v>
                </c:pt>
                <c:pt idx="2">
                  <c:v>0.5676229557336</c:v>
                </c:pt>
              </c:numCache>
            </c:numRef>
          </c:val>
          <c:extLst>
            <c:ext xmlns:c16="http://schemas.microsoft.com/office/drawing/2014/chart" uri="{C3380CC4-5D6E-409C-BE32-E72D297353CC}">
              <c16:uniqueId val="{00000000-16F9-47F7-AD59-C5D5F63248EA}"/>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7670817849854272"/>
          <c:y val="0.14036804020157698"/>
          <c:w val="0.38233398052721773"/>
          <c:h val="0.716766971422392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98952704256068E-2"/>
          <c:y val="2.0493977473568618E-2"/>
          <c:w val="0.41907046429937816"/>
          <c:h val="0.97438252815803938"/>
        </c:manualLayout>
      </c:layout>
      <c:doughnutChart>
        <c:varyColors val="1"/>
        <c:ser>
          <c:idx val="0"/>
          <c:order val="0"/>
          <c:tx>
            <c:strRef>
              <c:f>Sheet1!$B$1</c:f>
              <c:strCache>
                <c:ptCount val="1"/>
                <c:pt idx="0">
                  <c:v>Total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BE27-4A98-9787-9FC28EBBEBD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BE27-4A98-9787-9FC28EBBEBD8}"/>
              </c:ext>
            </c:extLst>
          </c:dPt>
          <c:dPt>
            <c:idx val="2"/>
            <c:bubble3D val="0"/>
            <c:spPr>
              <a:solidFill>
                <a:srgbClr val="E3282D"/>
              </a:solidFill>
              <a:ln w="19050">
                <a:solidFill>
                  <a:schemeClr val="lt1"/>
                </a:solidFill>
              </a:ln>
              <a:effectLst/>
            </c:spPr>
            <c:extLst>
              <c:ext xmlns:c16="http://schemas.microsoft.com/office/drawing/2014/chart" uri="{C3380CC4-5D6E-409C-BE32-E72D297353CC}">
                <c16:uniqueId val="{00000004-BE27-4A98-9787-9FC28EBBEBD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27-4A98-9787-9FC28EBBEBD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27-4A98-9787-9FC28EBBEBD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ource Sans Pro" panose="020B0503030403020204" pitchFamily="34" charset="0"/>
                    <a:ea typeface="Source Sans Pro" panose="020B050303040302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UAE banks are better than banks in your home country</c:v>
                </c:pt>
                <c:pt idx="1">
                  <c:v>UAE banks are the same as banks in your home country</c:v>
                </c:pt>
                <c:pt idx="2">
                  <c:v>UAE banks are worse than banks in your home country</c:v>
                </c:pt>
              </c:strCache>
            </c:strRef>
          </c:cat>
          <c:val>
            <c:numRef>
              <c:f>Sheet1!$B$2:$B$4</c:f>
              <c:numCache>
                <c:formatCode>0%</c:formatCode>
                <c:ptCount val="3"/>
                <c:pt idx="0">
                  <c:v>0.45512298213870001</c:v>
                </c:pt>
                <c:pt idx="1">
                  <c:v>0.52848518353810003</c:v>
                </c:pt>
                <c:pt idx="2">
                  <c:v>1.6391834323169999E-2</c:v>
                </c:pt>
              </c:numCache>
            </c:numRef>
          </c:val>
          <c:extLst>
            <c:ext xmlns:c16="http://schemas.microsoft.com/office/drawing/2014/chart" uri="{C3380CC4-5D6E-409C-BE32-E72D297353CC}">
              <c16:uniqueId val="{00000000-BE27-4A98-9787-9FC28EBBEBD8}"/>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2992956432948179"/>
          <c:y val="6.1146283025863155E-2"/>
          <c:w val="0.45684910769049253"/>
          <c:h val="0.87770703052352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2AF2-4E10-AE18-BFCEFB261986}"/>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2AF2-4E10-AE18-BFCEFB261986}"/>
              </c:ext>
            </c:extLst>
          </c:dPt>
          <c:cat>
            <c:strRef>
              <c:f>Sheet1!$A$2:$A$3</c:f>
              <c:strCache>
                <c:ptCount val="2"/>
                <c:pt idx="0">
                  <c:v>yes</c:v>
                </c:pt>
                <c:pt idx="1">
                  <c:v>other</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0-2AF2-4E10-AE18-BFCEFB26198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999" y="3140278"/>
            <a:ext cx="10709990" cy="6680306"/>
          </a:xfrm>
        </p:spPr>
        <p:txBody>
          <a:bodyPr anchor="b"/>
          <a:lstStyle>
            <a:lvl1pPr algn="ctr">
              <a:defRPr sz="8268"/>
            </a:lvl1pPr>
          </a:lstStyle>
          <a:p>
            <a:r>
              <a:rPr lang="en-US"/>
              <a:t>Click to edit Master title style</a:t>
            </a:r>
            <a:endParaRPr lang="en-US" dirty="0"/>
          </a:p>
        </p:txBody>
      </p:sp>
      <p:sp>
        <p:nvSpPr>
          <p:cNvPr id="3" name="Subtitle 2"/>
          <p:cNvSpPr>
            <a:spLocks noGrp="1"/>
          </p:cNvSpPr>
          <p:nvPr>
            <p:ph type="subTitle" idx="1"/>
          </p:nvPr>
        </p:nvSpPr>
        <p:spPr>
          <a:xfrm>
            <a:off x="1574999" y="10078203"/>
            <a:ext cx="9449991" cy="4632684"/>
          </a:xfrm>
        </p:spPr>
        <p:txBody>
          <a:bodyPr/>
          <a:lstStyle>
            <a:lvl1pPr marL="0" indent="0" algn="ctr">
              <a:buNone/>
              <a:defRPr sz="3307"/>
            </a:lvl1pPr>
            <a:lvl2pPr marL="630022" indent="0" algn="ctr">
              <a:buNone/>
              <a:defRPr sz="2756"/>
            </a:lvl2pPr>
            <a:lvl3pPr marL="1260043" indent="0" algn="ctr">
              <a:buNone/>
              <a:defRPr sz="2480"/>
            </a:lvl3pPr>
            <a:lvl4pPr marL="1890065" indent="0" algn="ctr">
              <a:buNone/>
              <a:defRPr sz="2205"/>
            </a:lvl4pPr>
            <a:lvl5pPr marL="2520086" indent="0" algn="ctr">
              <a:buNone/>
              <a:defRPr sz="2205"/>
            </a:lvl5pPr>
            <a:lvl6pPr marL="3150108" indent="0" algn="ctr">
              <a:buNone/>
              <a:defRPr sz="2205"/>
            </a:lvl6pPr>
            <a:lvl7pPr marL="3780130" indent="0" algn="ctr">
              <a:buNone/>
              <a:defRPr sz="2205"/>
            </a:lvl7pPr>
            <a:lvl8pPr marL="4410151" indent="0" algn="ctr">
              <a:buNone/>
              <a:defRPr sz="2205"/>
            </a:lvl8pPr>
            <a:lvl9pPr marL="5040173"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27159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7886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1021589"/>
            <a:ext cx="2716872" cy="162610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250" y="1021589"/>
            <a:ext cx="7993117" cy="162610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363932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52052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687" y="4783709"/>
            <a:ext cx="10867490" cy="7981721"/>
          </a:xfrm>
        </p:spPr>
        <p:txBody>
          <a:bodyPr anchor="b"/>
          <a:lstStyle>
            <a:lvl1pPr>
              <a:defRPr sz="8268"/>
            </a:lvl1pPr>
          </a:lstStyle>
          <a:p>
            <a:r>
              <a:rPr lang="en-US"/>
              <a:t>Click to edit Master title style</a:t>
            </a:r>
            <a:endParaRPr lang="en-US" dirty="0"/>
          </a:p>
        </p:txBody>
      </p:sp>
      <p:sp>
        <p:nvSpPr>
          <p:cNvPr id="3" name="Text Placeholder 2"/>
          <p:cNvSpPr>
            <a:spLocks noGrp="1"/>
          </p:cNvSpPr>
          <p:nvPr>
            <p:ph type="body" idx="1"/>
          </p:nvPr>
        </p:nvSpPr>
        <p:spPr>
          <a:xfrm>
            <a:off x="859687" y="12840940"/>
            <a:ext cx="10867490" cy="4197398"/>
          </a:xfrm>
        </p:spPr>
        <p:txBody>
          <a:bodyPr/>
          <a:lstStyle>
            <a:lvl1pPr marL="0" indent="0">
              <a:buNone/>
              <a:defRPr sz="3307">
                <a:solidFill>
                  <a:schemeClr val="tx1"/>
                </a:solidFill>
              </a:defRPr>
            </a:lvl1pPr>
            <a:lvl2pPr marL="630022" indent="0">
              <a:buNone/>
              <a:defRPr sz="2756">
                <a:solidFill>
                  <a:schemeClr val="tx1">
                    <a:tint val="75000"/>
                  </a:schemeClr>
                </a:solidFill>
              </a:defRPr>
            </a:lvl2pPr>
            <a:lvl3pPr marL="1260043" indent="0">
              <a:buNone/>
              <a:defRPr sz="2480">
                <a:solidFill>
                  <a:schemeClr val="tx1">
                    <a:tint val="75000"/>
                  </a:schemeClr>
                </a:solidFill>
              </a:defRPr>
            </a:lvl3pPr>
            <a:lvl4pPr marL="1890065" indent="0">
              <a:buNone/>
              <a:defRPr sz="2205">
                <a:solidFill>
                  <a:schemeClr val="tx1">
                    <a:tint val="75000"/>
                  </a:schemeClr>
                </a:solidFill>
              </a:defRPr>
            </a:lvl4pPr>
            <a:lvl5pPr marL="2520086" indent="0">
              <a:buNone/>
              <a:defRPr sz="2205">
                <a:solidFill>
                  <a:schemeClr val="tx1">
                    <a:tint val="75000"/>
                  </a:schemeClr>
                </a:solidFill>
              </a:defRPr>
            </a:lvl5pPr>
            <a:lvl6pPr marL="3150108" indent="0">
              <a:buNone/>
              <a:defRPr sz="2205">
                <a:solidFill>
                  <a:schemeClr val="tx1">
                    <a:tint val="75000"/>
                  </a:schemeClr>
                </a:solidFill>
              </a:defRPr>
            </a:lvl6pPr>
            <a:lvl7pPr marL="3780130" indent="0">
              <a:buNone/>
              <a:defRPr sz="2205">
                <a:solidFill>
                  <a:schemeClr val="tx1">
                    <a:tint val="75000"/>
                  </a:schemeClr>
                </a:solidFill>
              </a:defRPr>
            </a:lvl7pPr>
            <a:lvl8pPr marL="4410151" indent="0">
              <a:buNone/>
              <a:defRPr sz="2205">
                <a:solidFill>
                  <a:schemeClr val="tx1">
                    <a:tint val="75000"/>
                  </a:schemeClr>
                </a:solidFill>
              </a:defRPr>
            </a:lvl8pPr>
            <a:lvl9pPr marL="5040173" indent="0">
              <a:buNone/>
              <a:defRPr sz="220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A876C-3F19-4D1E-85D6-7BB115BF2629}"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64056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49" y="5107947"/>
            <a:ext cx="5354995" cy="12174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8744" y="5107947"/>
            <a:ext cx="5354995" cy="12174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1A876C-3F19-4D1E-85D6-7BB115BF2629}"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61054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1021593"/>
            <a:ext cx="10867490" cy="37088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7892" y="4703754"/>
            <a:ext cx="5330385" cy="2305237"/>
          </a:xfrm>
        </p:spPr>
        <p:txBody>
          <a:bodyPr anchor="b"/>
          <a:lstStyle>
            <a:lvl1pPr marL="0" indent="0">
              <a:buNone/>
              <a:defRPr sz="3307" b="1"/>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en-US"/>
              <a:t>Click to edit Master text styles</a:t>
            </a:r>
          </a:p>
        </p:txBody>
      </p:sp>
      <p:sp>
        <p:nvSpPr>
          <p:cNvPr id="4" name="Content Placeholder 3"/>
          <p:cNvSpPr>
            <a:spLocks noGrp="1"/>
          </p:cNvSpPr>
          <p:nvPr>
            <p:ph sz="half" idx="2"/>
          </p:nvPr>
        </p:nvSpPr>
        <p:spPr>
          <a:xfrm>
            <a:off x="867892" y="7008991"/>
            <a:ext cx="5330385" cy="10309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8745" y="4703754"/>
            <a:ext cx="5356636" cy="2305237"/>
          </a:xfrm>
        </p:spPr>
        <p:txBody>
          <a:bodyPr anchor="b"/>
          <a:lstStyle>
            <a:lvl1pPr marL="0" indent="0">
              <a:buNone/>
              <a:defRPr sz="3307" b="1"/>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en-US"/>
              <a:t>Click to edit Master text styles</a:t>
            </a:r>
          </a:p>
        </p:txBody>
      </p:sp>
      <p:sp>
        <p:nvSpPr>
          <p:cNvPr id="6" name="Content Placeholder 5"/>
          <p:cNvSpPr>
            <a:spLocks noGrp="1"/>
          </p:cNvSpPr>
          <p:nvPr>
            <p:ph sz="quarter" idx="4"/>
          </p:nvPr>
        </p:nvSpPr>
        <p:spPr>
          <a:xfrm>
            <a:off x="6378745" y="7008991"/>
            <a:ext cx="5356636" cy="10309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1A876C-3F19-4D1E-85D6-7BB115BF2629}" type="datetimeFigureOut">
              <a:rPr lang="en-GB" smtClean="0"/>
              <a:t>16/03/2021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8577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1A876C-3F19-4D1E-85D6-7BB115BF2629}" type="datetimeFigureOut">
              <a:rPr lang="en-GB" smtClean="0"/>
              <a:t>16/03/2021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224015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A876C-3F19-4D1E-85D6-7BB115BF2629}" type="datetimeFigureOut">
              <a:rPr lang="en-GB" smtClean="0"/>
              <a:t>16/03/2021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257922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0" y="1279208"/>
            <a:ext cx="4063824" cy="4477226"/>
          </a:xfrm>
        </p:spPr>
        <p:txBody>
          <a:bodyPr anchor="b"/>
          <a:lstStyle>
            <a:lvl1pPr>
              <a:defRPr sz="4410"/>
            </a:lvl1pPr>
          </a:lstStyle>
          <a:p>
            <a:r>
              <a:rPr lang="en-US"/>
              <a:t>Click to edit Master title style</a:t>
            </a:r>
            <a:endParaRPr lang="en-US" dirty="0"/>
          </a:p>
        </p:txBody>
      </p:sp>
      <p:sp>
        <p:nvSpPr>
          <p:cNvPr id="3" name="Content Placeholder 2"/>
          <p:cNvSpPr>
            <a:spLocks noGrp="1"/>
          </p:cNvSpPr>
          <p:nvPr>
            <p:ph idx="1"/>
          </p:nvPr>
        </p:nvSpPr>
        <p:spPr>
          <a:xfrm>
            <a:off x="5356636" y="2762737"/>
            <a:ext cx="6378744" cy="13635997"/>
          </a:xfrm>
        </p:spPr>
        <p:txBody>
          <a:bodyPr/>
          <a:lstStyle>
            <a:lvl1pPr>
              <a:defRPr sz="4410"/>
            </a:lvl1pPr>
            <a:lvl2pPr>
              <a:defRPr sz="3858"/>
            </a:lvl2pPr>
            <a:lvl3pPr>
              <a:defRPr sz="3307"/>
            </a:lvl3pPr>
            <a:lvl4pPr>
              <a:defRPr sz="2756"/>
            </a:lvl4pPr>
            <a:lvl5pPr>
              <a:defRPr sz="2756"/>
            </a:lvl5pPr>
            <a:lvl6pPr>
              <a:defRPr sz="2756"/>
            </a:lvl6pPr>
            <a:lvl7pPr>
              <a:defRPr sz="2756"/>
            </a:lvl7pPr>
            <a:lvl8pPr>
              <a:defRPr sz="2756"/>
            </a:lvl8pPr>
            <a:lvl9pPr>
              <a:defRPr sz="27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7890" y="5756434"/>
            <a:ext cx="4063824" cy="10664506"/>
          </a:xfrm>
        </p:spPr>
        <p:txBody>
          <a:bodyPr/>
          <a:lstStyle>
            <a:lvl1pPr marL="0" indent="0">
              <a:buNone/>
              <a:defRPr sz="2205"/>
            </a:lvl1pPr>
            <a:lvl2pPr marL="630022" indent="0">
              <a:buNone/>
              <a:defRPr sz="1929"/>
            </a:lvl2pPr>
            <a:lvl3pPr marL="1260043" indent="0">
              <a:buNone/>
              <a:defRPr sz="1654"/>
            </a:lvl3pPr>
            <a:lvl4pPr marL="1890065" indent="0">
              <a:buNone/>
              <a:defRPr sz="1378"/>
            </a:lvl4pPr>
            <a:lvl5pPr marL="2520086" indent="0">
              <a:buNone/>
              <a:defRPr sz="1378"/>
            </a:lvl5pPr>
            <a:lvl6pPr marL="3150108" indent="0">
              <a:buNone/>
              <a:defRPr sz="1378"/>
            </a:lvl6pPr>
            <a:lvl7pPr marL="3780130" indent="0">
              <a:buNone/>
              <a:defRPr sz="1378"/>
            </a:lvl7pPr>
            <a:lvl8pPr marL="4410151" indent="0">
              <a:buNone/>
              <a:defRPr sz="1378"/>
            </a:lvl8pPr>
            <a:lvl9pPr marL="5040173" indent="0">
              <a:buNone/>
              <a:defRPr sz="1378"/>
            </a:lvl9pPr>
          </a:lstStyle>
          <a:p>
            <a:pPr lvl="0"/>
            <a:r>
              <a:rPr lang="en-US"/>
              <a:t>Click to edit Master text styles</a:t>
            </a:r>
          </a:p>
        </p:txBody>
      </p:sp>
      <p:sp>
        <p:nvSpPr>
          <p:cNvPr id="5" name="Date Placeholder 4"/>
          <p:cNvSpPr>
            <a:spLocks noGrp="1"/>
          </p:cNvSpPr>
          <p:nvPr>
            <p:ph type="dt" sz="half" idx="10"/>
          </p:nvPr>
        </p:nvSpPr>
        <p:spPr/>
        <p:txBody>
          <a:bodyPr/>
          <a:lstStyle/>
          <a:p>
            <a:fld id="{3C1A876C-3F19-4D1E-85D6-7BB115BF2629}"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102729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0" y="1279208"/>
            <a:ext cx="4063824" cy="4477226"/>
          </a:xfrm>
        </p:spPr>
        <p:txBody>
          <a:bodyPr anchor="b"/>
          <a:lstStyle>
            <a:lvl1pPr>
              <a:defRPr sz="441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6636" y="2762737"/>
            <a:ext cx="6378744" cy="13635997"/>
          </a:xfrm>
        </p:spPr>
        <p:txBody>
          <a:bodyPr anchor="t"/>
          <a:lstStyle>
            <a:lvl1pPr marL="0" indent="0">
              <a:buNone/>
              <a:defRPr sz="4410"/>
            </a:lvl1pPr>
            <a:lvl2pPr marL="630022" indent="0">
              <a:buNone/>
              <a:defRPr sz="3858"/>
            </a:lvl2pPr>
            <a:lvl3pPr marL="1260043" indent="0">
              <a:buNone/>
              <a:defRPr sz="3307"/>
            </a:lvl3pPr>
            <a:lvl4pPr marL="1890065" indent="0">
              <a:buNone/>
              <a:defRPr sz="2756"/>
            </a:lvl4pPr>
            <a:lvl5pPr marL="2520086" indent="0">
              <a:buNone/>
              <a:defRPr sz="2756"/>
            </a:lvl5pPr>
            <a:lvl6pPr marL="3150108" indent="0">
              <a:buNone/>
              <a:defRPr sz="2756"/>
            </a:lvl6pPr>
            <a:lvl7pPr marL="3780130" indent="0">
              <a:buNone/>
              <a:defRPr sz="2756"/>
            </a:lvl7pPr>
            <a:lvl8pPr marL="4410151" indent="0">
              <a:buNone/>
              <a:defRPr sz="2756"/>
            </a:lvl8pPr>
            <a:lvl9pPr marL="5040173" indent="0">
              <a:buNone/>
              <a:defRPr sz="2756"/>
            </a:lvl9pPr>
          </a:lstStyle>
          <a:p>
            <a:r>
              <a:rPr lang="en-US"/>
              <a:t>Click icon to add picture</a:t>
            </a:r>
            <a:endParaRPr lang="en-US" dirty="0"/>
          </a:p>
        </p:txBody>
      </p:sp>
      <p:sp>
        <p:nvSpPr>
          <p:cNvPr id="4" name="Text Placeholder 3"/>
          <p:cNvSpPr>
            <a:spLocks noGrp="1"/>
          </p:cNvSpPr>
          <p:nvPr>
            <p:ph type="body" sz="half" idx="2"/>
          </p:nvPr>
        </p:nvSpPr>
        <p:spPr>
          <a:xfrm>
            <a:off x="867890" y="5756434"/>
            <a:ext cx="4063824" cy="10664506"/>
          </a:xfrm>
        </p:spPr>
        <p:txBody>
          <a:bodyPr/>
          <a:lstStyle>
            <a:lvl1pPr marL="0" indent="0">
              <a:buNone/>
              <a:defRPr sz="2205"/>
            </a:lvl1pPr>
            <a:lvl2pPr marL="630022" indent="0">
              <a:buNone/>
              <a:defRPr sz="1929"/>
            </a:lvl2pPr>
            <a:lvl3pPr marL="1260043" indent="0">
              <a:buNone/>
              <a:defRPr sz="1654"/>
            </a:lvl3pPr>
            <a:lvl4pPr marL="1890065" indent="0">
              <a:buNone/>
              <a:defRPr sz="1378"/>
            </a:lvl4pPr>
            <a:lvl5pPr marL="2520086" indent="0">
              <a:buNone/>
              <a:defRPr sz="1378"/>
            </a:lvl5pPr>
            <a:lvl6pPr marL="3150108" indent="0">
              <a:buNone/>
              <a:defRPr sz="1378"/>
            </a:lvl6pPr>
            <a:lvl7pPr marL="3780130" indent="0">
              <a:buNone/>
              <a:defRPr sz="1378"/>
            </a:lvl7pPr>
            <a:lvl8pPr marL="4410151" indent="0">
              <a:buNone/>
              <a:defRPr sz="1378"/>
            </a:lvl8pPr>
            <a:lvl9pPr marL="5040173" indent="0">
              <a:buNone/>
              <a:defRPr sz="1378"/>
            </a:lvl9pPr>
          </a:lstStyle>
          <a:p>
            <a:pPr lvl="0"/>
            <a:r>
              <a:rPr lang="en-US"/>
              <a:t>Click to edit Master text styles</a:t>
            </a:r>
          </a:p>
        </p:txBody>
      </p:sp>
      <p:sp>
        <p:nvSpPr>
          <p:cNvPr id="5" name="Date Placeholder 4"/>
          <p:cNvSpPr>
            <a:spLocks noGrp="1"/>
          </p:cNvSpPr>
          <p:nvPr>
            <p:ph type="dt" sz="half" idx="10"/>
          </p:nvPr>
        </p:nvSpPr>
        <p:spPr/>
        <p:txBody>
          <a:bodyPr/>
          <a:lstStyle/>
          <a:p>
            <a:fld id="{3C1A876C-3F19-4D1E-85D6-7BB115BF2629}"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393657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1021593"/>
            <a:ext cx="10867490" cy="37088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6249" y="5107947"/>
            <a:ext cx="10867490" cy="12174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249" y="17784542"/>
            <a:ext cx="2834997" cy="1021589"/>
          </a:xfrm>
          <a:prstGeom prst="rect">
            <a:avLst/>
          </a:prstGeom>
        </p:spPr>
        <p:txBody>
          <a:bodyPr vert="horz" lIns="91440" tIns="45720" rIns="91440" bIns="45720" rtlCol="0" anchor="ctr"/>
          <a:lstStyle>
            <a:lvl1pPr algn="l">
              <a:defRPr sz="1654">
                <a:solidFill>
                  <a:schemeClr val="tx1">
                    <a:tint val="75000"/>
                  </a:schemeClr>
                </a:solidFill>
              </a:defRPr>
            </a:lvl1pPr>
          </a:lstStyle>
          <a:p>
            <a:fld id="{3C1A876C-3F19-4D1E-85D6-7BB115BF2629}" type="datetimeFigureOut">
              <a:rPr lang="en-GB" smtClean="0"/>
              <a:t>16/03/2021</a:t>
            </a:fld>
            <a:endParaRPr lang="en-GB"/>
          </a:p>
        </p:txBody>
      </p:sp>
      <p:sp>
        <p:nvSpPr>
          <p:cNvPr id="5" name="Footer Placeholder 4"/>
          <p:cNvSpPr>
            <a:spLocks noGrp="1"/>
          </p:cNvSpPr>
          <p:nvPr>
            <p:ph type="ftr" sz="quarter" idx="3"/>
          </p:nvPr>
        </p:nvSpPr>
        <p:spPr>
          <a:xfrm>
            <a:off x="4173746" y="17784542"/>
            <a:ext cx="4252496" cy="1021589"/>
          </a:xfrm>
          <a:prstGeom prst="rect">
            <a:avLst/>
          </a:prstGeom>
        </p:spPr>
        <p:txBody>
          <a:bodyPr vert="horz" lIns="91440" tIns="45720" rIns="91440" bIns="45720" rtlCol="0" anchor="ctr"/>
          <a:lstStyle>
            <a:lvl1pPr algn="ctr">
              <a:defRPr sz="165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898742" y="17784542"/>
            <a:ext cx="2834997" cy="1021589"/>
          </a:xfrm>
          <a:prstGeom prst="rect">
            <a:avLst/>
          </a:prstGeom>
        </p:spPr>
        <p:txBody>
          <a:bodyPr vert="horz" lIns="91440" tIns="45720" rIns="91440" bIns="45720" rtlCol="0" anchor="ctr"/>
          <a:lstStyle>
            <a:lvl1pPr algn="r">
              <a:defRPr sz="1654">
                <a:solidFill>
                  <a:schemeClr val="tx1">
                    <a:tint val="75000"/>
                  </a:schemeClr>
                </a:solidFill>
              </a:defRPr>
            </a:lvl1pPr>
          </a:lstStyle>
          <a:p>
            <a:fld id="{A84BFDF2-AF5A-4FAC-9C30-9EF3CCAA393F}" type="slidenum">
              <a:rPr lang="en-GB" smtClean="0"/>
              <a:t>‹#›</a:t>
            </a:fld>
            <a:endParaRPr lang="en-GB"/>
          </a:p>
        </p:txBody>
      </p:sp>
    </p:spTree>
    <p:extLst>
      <p:ext uri="{BB962C8B-B14F-4D97-AF65-F5344CB8AC3E}">
        <p14:creationId xmlns:p14="http://schemas.microsoft.com/office/powerpoint/2010/main" val="2270316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60043" rtl="0" eaLnBrk="1" latinLnBrk="0" hangingPunct="1">
        <a:lnSpc>
          <a:spcPct val="90000"/>
        </a:lnSpc>
        <a:spcBef>
          <a:spcPct val="0"/>
        </a:spcBef>
        <a:buNone/>
        <a:defRPr sz="6063" kern="1200">
          <a:solidFill>
            <a:schemeClr val="tx1"/>
          </a:solidFill>
          <a:latin typeface="+mj-lt"/>
          <a:ea typeface="+mj-ea"/>
          <a:cs typeface="+mj-cs"/>
        </a:defRPr>
      </a:lvl1pPr>
    </p:titleStyle>
    <p:bodyStyle>
      <a:lvl1pPr marL="315011" indent="-315011" algn="l" defTabSz="1260043" rtl="0" eaLnBrk="1" latinLnBrk="0" hangingPunct="1">
        <a:lnSpc>
          <a:spcPct val="90000"/>
        </a:lnSpc>
        <a:spcBef>
          <a:spcPts val="1378"/>
        </a:spcBef>
        <a:buFont typeface="Arial" panose="020B0604020202020204" pitchFamily="34" charset="0"/>
        <a:buChar char="•"/>
        <a:defRPr sz="3858" kern="1200">
          <a:solidFill>
            <a:schemeClr val="tx1"/>
          </a:solidFill>
          <a:latin typeface="+mn-lt"/>
          <a:ea typeface="+mn-ea"/>
          <a:cs typeface="+mn-cs"/>
        </a:defRPr>
      </a:lvl1pPr>
      <a:lvl2pPr marL="945032" indent="-315011" algn="l" defTabSz="1260043" rtl="0" eaLnBrk="1" latinLnBrk="0" hangingPunct="1">
        <a:lnSpc>
          <a:spcPct val="90000"/>
        </a:lnSpc>
        <a:spcBef>
          <a:spcPts val="689"/>
        </a:spcBef>
        <a:buFont typeface="Arial" panose="020B0604020202020204" pitchFamily="34" charset="0"/>
        <a:buChar char="•"/>
        <a:defRPr sz="3307" kern="1200">
          <a:solidFill>
            <a:schemeClr val="tx1"/>
          </a:solidFill>
          <a:latin typeface="+mn-lt"/>
          <a:ea typeface="+mn-ea"/>
          <a:cs typeface="+mn-cs"/>
        </a:defRPr>
      </a:lvl2pPr>
      <a:lvl3pPr marL="1575054" indent="-315011" algn="l" defTabSz="1260043" rtl="0" eaLnBrk="1" latinLnBrk="0" hangingPunct="1">
        <a:lnSpc>
          <a:spcPct val="90000"/>
        </a:lnSpc>
        <a:spcBef>
          <a:spcPts val="689"/>
        </a:spcBef>
        <a:buFont typeface="Arial" panose="020B0604020202020204" pitchFamily="34" charset="0"/>
        <a:buChar char="•"/>
        <a:defRPr sz="2756" kern="1200">
          <a:solidFill>
            <a:schemeClr val="tx1"/>
          </a:solidFill>
          <a:latin typeface="+mn-lt"/>
          <a:ea typeface="+mn-ea"/>
          <a:cs typeface="+mn-cs"/>
        </a:defRPr>
      </a:lvl3pPr>
      <a:lvl4pPr marL="2205076"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4pPr>
      <a:lvl5pPr marL="2835097"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5pPr>
      <a:lvl6pPr marL="3465119"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6pPr>
      <a:lvl7pPr marL="4095140"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7pPr>
      <a:lvl8pPr marL="4725162"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8pPr>
      <a:lvl9pPr marL="5355184"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9pPr>
    </p:bodyStyle>
    <p:otherStyle>
      <a:defPPr>
        <a:defRPr lang="en-US"/>
      </a:defPPr>
      <a:lvl1pPr marL="0" algn="l" defTabSz="1260043" rtl="0" eaLnBrk="1" latinLnBrk="0" hangingPunct="1">
        <a:defRPr sz="2480" kern="1200">
          <a:solidFill>
            <a:schemeClr val="tx1"/>
          </a:solidFill>
          <a:latin typeface="+mn-lt"/>
          <a:ea typeface="+mn-ea"/>
          <a:cs typeface="+mn-cs"/>
        </a:defRPr>
      </a:lvl1pPr>
      <a:lvl2pPr marL="630022" algn="l" defTabSz="1260043" rtl="0" eaLnBrk="1" latinLnBrk="0" hangingPunct="1">
        <a:defRPr sz="2480" kern="1200">
          <a:solidFill>
            <a:schemeClr val="tx1"/>
          </a:solidFill>
          <a:latin typeface="+mn-lt"/>
          <a:ea typeface="+mn-ea"/>
          <a:cs typeface="+mn-cs"/>
        </a:defRPr>
      </a:lvl2pPr>
      <a:lvl3pPr marL="1260043" algn="l" defTabSz="1260043" rtl="0" eaLnBrk="1" latinLnBrk="0" hangingPunct="1">
        <a:defRPr sz="2480" kern="1200">
          <a:solidFill>
            <a:schemeClr val="tx1"/>
          </a:solidFill>
          <a:latin typeface="+mn-lt"/>
          <a:ea typeface="+mn-ea"/>
          <a:cs typeface="+mn-cs"/>
        </a:defRPr>
      </a:lvl3pPr>
      <a:lvl4pPr marL="1890065" algn="l" defTabSz="1260043" rtl="0" eaLnBrk="1" latinLnBrk="0" hangingPunct="1">
        <a:defRPr sz="2480" kern="1200">
          <a:solidFill>
            <a:schemeClr val="tx1"/>
          </a:solidFill>
          <a:latin typeface="+mn-lt"/>
          <a:ea typeface="+mn-ea"/>
          <a:cs typeface="+mn-cs"/>
        </a:defRPr>
      </a:lvl4pPr>
      <a:lvl5pPr marL="2520086" algn="l" defTabSz="1260043" rtl="0" eaLnBrk="1" latinLnBrk="0" hangingPunct="1">
        <a:defRPr sz="2480" kern="1200">
          <a:solidFill>
            <a:schemeClr val="tx1"/>
          </a:solidFill>
          <a:latin typeface="+mn-lt"/>
          <a:ea typeface="+mn-ea"/>
          <a:cs typeface="+mn-cs"/>
        </a:defRPr>
      </a:lvl5pPr>
      <a:lvl6pPr marL="3150108" algn="l" defTabSz="1260043" rtl="0" eaLnBrk="1" latinLnBrk="0" hangingPunct="1">
        <a:defRPr sz="2480" kern="1200">
          <a:solidFill>
            <a:schemeClr val="tx1"/>
          </a:solidFill>
          <a:latin typeface="+mn-lt"/>
          <a:ea typeface="+mn-ea"/>
          <a:cs typeface="+mn-cs"/>
        </a:defRPr>
      </a:lvl6pPr>
      <a:lvl7pPr marL="3780130" algn="l" defTabSz="1260043" rtl="0" eaLnBrk="1" latinLnBrk="0" hangingPunct="1">
        <a:defRPr sz="2480" kern="1200">
          <a:solidFill>
            <a:schemeClr val="tx1"/>
          </a:solidFill>
          <a:latin typeface="+mn-lt"/>
          <a:ea typeface="+mn-ea"/>
          <a:cs typeface="+mn-cs"/>
        </a:defRPr>
      </a:lvl7pPr>
      <a:lvl8pPr marL="4410151" algn="l" defTabSz="1260043" rtl="0" eaLnBrk="1" latinLnBrk="0" hangingPunct="1">
        <a:defRPr sz="2480" kern="1200">
          <a:solidFill>
            <a:schemeClr val="tx1"/>
          </a:solidFill>
          <a:latin typeface="+mn-lt"/>
          <a:ea typeface="+mn-ea"/>
          <a:cs typeface="+mn-cs"/>
        </a:defRPr>
      </a:lvl8pPr>
      <a:lvl9pPr marL="5040173" algn="l" defTabSz="1260043" rtl="0" eaLnBrk="1" latinLnBrk="0" hangingPunct="1">
        <a:defRPr sz="2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0.sv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9.png"/><Relationship Id="rId2" Type="http://schemas.openxmlformats.org/officeDocument/2006/relationships/chart" Target="../charts/chart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7.png"/><Relationship Id="rId24" Type="http://schemas.openxmlformats.org/officeDocument/2006/relationships/chart" Target="../charts/chart5.xml"/><Relationship Id="rId5" Type="http://schemas.openxmlformats.org/officeDocument/2006/relationships/image" Target="../media/image3.jpg"/><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5.svg"/><Relationship Id="rId14" Type="http://schemas.openxmlformats.org/officeDocument/2006/relationships/image" Target="../media/image10.png"/><Relationship Id="rId22" Type="http://schemas.openxmlformats.org/officeDocument/2006/relationships/chart" Target="../charts/chart4.xml"/><Relationship Id="rId27"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Chart 104">
            <a:extLst>
              <a:ext uri="{FF2B5EF4-FFF2-40B4-BE49-F238E27FC236}">
                <a16:creationId xmlns:a16="http://schemas.microsoft.com/office/drawing/2014/main" id="{2C7CB4E7-3CEF-4556-8ACB-74CB4D9AE78C}"/>
              </a:ext>
            </a:extLst>
          </p:cNvPr>
          <p:cNvGraphicFramePr/>
          <p:nvPr>
            <p:extLst>
              <p:ext uri="{D42A27DB-BD31-4B8C-83A1-F6EECF244321}">
                <p14:modId xmlns:p14="http://schemas.microsoft.com/office/powerpoint/2010/main" val="1662209707"/>
              </p:ext>
            </p:extLst>
          </p:nvPr>
        </p:nvGraphicFramePr>
        <p:xfrm>
          <a:off x="138215" y="10913211"/>
          <a:ext cx="11823979" cy="2569600"/>
        </p:xfrm>
        <a:graphic>
          <a:graphicData uri="http://schemas.openxmlformats.org/drawingml/2006/chart">
            <c:chart xmlns:c="http://schemas.openxmlformats.org/drawingml/2006/chart" xmlns:r="http://schemas.openxmlformats.org/officeDocument/2006/relationships" r:id="rId2"/>
          </a:graphicData>
        </a:graphic>
      </p:graphicFrame>
      <p:sp>
        <p:nvSpPr>
          <p:cNvPr id="2" name="Arrow: Right 1">
            <a:extLst>
              <a:ext uri="{FF2B5EF4-FFF2-40B4-BE49-F238E27FC236}">
                <a16:creationId xmlns:a16="http://schemas.microsoft.com/office/drawing/2014/main" id="{4C33856C-1555-4B6A-8955-D1831FD14372}"/>
              </a:ext>
            </a:extLst>
          </p:cNvPr>
          <p:cNvSpPr/>
          <p:nvPr/>
        </p:nvSpPr>
        <p:spPr>
          <a:xfrm>
            <a:off x="554561" y="4116370"/>
            <a:ext cx="11371058" cy="1181932"/>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reflection stA="0" endPos="6500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 name="Graphic 74" descr="Marker">
            <a:extLst>
              <a:ext uri="{FF2B5EF4-FFF2-40B4-BE49-F238E27FC236}">
                <a16:creationId xmlns:a16="http://schemas.microsoft.com/office/drawing/2014/main" id="{E208ECB2-71DE-438A-A0F3-82B671C01C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8875" y="3611826"/>
            <a:ext cx="914400" cy="914400"/>
          </a:xfrm>
          <a:prstGeom prst="rect">
            <a:avLst/>
          </a:prstGeom>
        </p:spPr>
      </p:pic>
      <p:pic>
        <p:nvPicPr>
          <p:cNvPr id="83" name="Graphic 82" descr="Marker">
            <a:extLst>
              <a:ext uri="{FF2B5EF4-FFF2-40B4-BE49-F238E27FC236}">
                <a16:creationId xmlns:a16="http://schemas.microsoft.com/office/drawing/2014/main" id="{DDB326A9-B2F9-440D-9899-4F95DF169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4810" y="3613615"/>
            <a:ext cx="914400" cy="914400"/>
          </a:xfrm>
          <a:prstGeom prst="rect">
            <a:avLst/>
          </a:prstGeom>
        </p:spPr>
      </p:pic>
      <p:pic>
        <p:nvPicPr>
          <p:cNvPr id="84" name="Graphic 83" descr="Marker">
            <a:extLst>
              <a:ext uri="{FF2B5EF4-FFF2-40B4-BE49-F238E27FC236}">
                <a16:creationId xmlns:a16="http://schemas.microsoft.com/office/drawing/2014/main" id="{9ADBE505-9152-4C6C-A0CB-257F69DB4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1620" y="3621546"/>
            <a:ext cx="914400" cy="914400"/>
          </a:xfrm>
          <a:prstGeom prst="rect">
            <a:avLst/>
          </a:prstGeom>
        </p:spPr>
      </p:pic>
      <p:pic>
        <p:nvPicPr>
          <p:cNvPr id="85" name="Graphic 84" descr="Marker">
            <a:extLst>
              <a:ext uri="{FF2B5EF4-FFF2-40B4-BE49-F238E27FC236}">
                <a16:creationId xmlns:a16="http://schemas.microsoft.com/office/drawing/2014/main" id="{54DDFEBA-4A46-4C2F-B2D7-57A8E7576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6419" y="3613261"/>
            <a:ext cx="914400" cy="914400"/>
          </a:xfrm>
          <a:prstGeom prst="rect">
            <a:avLst/>
          </a:prstGeom>
        </p:spPr>
      </p:pic>
      <p:pic>
        <p:nvPicPr>
          <p:cNvPr id="86" name="Graphic 85" descr="Marker">
            <a:extLst>
              <a:ext uri="{FF2B5EF4-FFF2-40B4-BE49-F238E27FC236}">
                <a16:creationId xmlns:a16="http://schemas.microsoft.com/office/drawing/2014/main" id="{D3DEEF4E-6E5A-4541-97DF-266977105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8902" y="3612493"/>
            <a:ext cx="914400" cy="914400"/>
          </a:xfrm>
          <a:prstGeom prst="rect">
            <a:avLst/>
          </a:prstGeom>
        </p:spPr>
      </p:pic>
      <p:pic>
        <p:nvPicPr>
          <p:cNvPr id="76" name="Graphic 75" descr="Marker">
            <a:extLst>
              <a:ext uri="{FF2B5EF4-FFF2-40B4-BE49-F238E27FC236}">
                <a16:creationId xmlns:a16="http://schemas.microsoft.com/office/drawing/2014/main" id="{7B92863C-28DE-431E-BD73-32104F8EE0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5198" y="3620618"/>
            <a:ext cx="914400" cy="914400"/>
          </a:xfrm>
          <a:prstGeom prst="rect">
            <a:avLst/>
          </a:prstGeom>
        </p:spPr>
      </p:pic>
      <p:pic>
        <p:nvPicPr>
          <p:cNvPr id="77" name="Graphic 76" descr="Marker">
            <a:extLst>
              <a:ext uri="{FF2B5EF4-FFF2-40B4-BE49-F238E27FC236}">
                <a16:creationId xmlns:a16="http://schemas.microsoft.com/office/drawing/2014/main" id="{F716AA8B-0A77-4F92-912A-1D7D5A226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2034" y="3608930"/>
            <a:ext cx="914400" cy="914400"/>
          </a:xfrm>
          <a:prstGeom prst="rect">
            <a:avLst/>
          </a:prstGeom>
        </p:spPr>
      </p:pic>
      <p:pic>
        <p:nvPicPr>
          <p:cNvPr id="78" name="Graphic 77" descr="Marker">
            <a:extLst>
              <a:ext uri="{FF2B5EF4-FFF2-40B4-BE49-F238E27FC236}">
                <a16:creationId xmlns:a16="http://schemas.microsoft.com/office/drawing/2014/main" id="{05C3C296-F20B-4021-8D63-8DDA5D69F0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48" y="3609487"/>
            <a:ext cx="914400" cy="914400"/>
          </a:xfrm>
          <a:prstGeom prst="rect">
            <a:avLst/>
          </a:prstGeom>
        </p:spPr>
      </p:pic>
      <p:pic>
        <p:nvPicPr>
          <p:cNvPr id="79" name="Graphic 78" descr="Marker">
            <a:extLst>
              <a:ext uri="{FF2B5EF4-FFF2-40B4-BE49-F238E27FC236}">
                <a16:creationId xmlns:a16="http://schemas.microsoft.com/office/drawing/2014/main" id="{4BF787D4-A2F6-4FE6-B5D3-8ABF3D7132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205" y="3611600"/>
            <a:ext cx="914400" cy="914400"/>
          </a:xfrm>
          <a:prstGeom prst="rect">
            <a:avLst/>
          </a:prstGeom>
        </p:spPr>
      </p:pic>
      <p:pic>
        <p:nvPicPr>
          <p:cNvPr id="82" name="Graphic 81" descr="Marker">
            <a:extLst>
              <a:ext uri="{FF2B5EF4-FFF2-40B4-BE49-F238E27FC236}">
                <a16:creationId xmlns:a16="http://schemas.microsoft.com/office/drawing/2014/main" id="{9B5203BF-501C-46D0-AAE5-4DD27A8D87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4602" y="3613529"/>
            <a:ext cx="914400" cy="914400"/>
          </a:xfrm>
          <a:prstGeom prst="rect">
            <a:avLst/>
          </a:prstGeom>
        </p:spPr>
      </p:pic>
      <p:sp>
        <p:nvSpPr>
          <p:cNvPr id="10" name="Rectangle 9">
            <a:extLst>
              <a:ext uri="{FF2B5EF4-FFF2-40B4-BE49-F238E27FC236}">
                <a16:creationId xmlns:a16="http://schemas.microsoft.com/office/drawing/2014/main" id="{1D167E63-C91B-44CD-BD31-DBB2B943FCC2}"/>
              </a:ext>
            </a:extLst>
          </p:cNvPr>
          <p:cNvSpPr/>
          <p:nvPr/>
        </p:nvSpPr>
        <p:spPr>
          <a:xfrm>
            <a:off x="5547729" y="9484912"/>
            <a:ext cx="6512918" cy="861774"/>
          </a:xfrm>
          <a:prstGeom prst="rect">
            <a:avLst/>
          </a:prstGeom>
        </p:spPr>
        <p:txBody>
          <a:bodyPr wrap="square">
            <a:spAutoFit/>
          </a:bodyPr>
          <a:lstStyle/>
          <a:p>
            <a:r>
              <a:rPr lang="en-US" sz="1000" dirty="0">
                <a:latin typeface="Source Sans Pro" panose="020B0503030403020204" pitchFamily="34" charset="0"/>
              </a:rPr>
              <a:t>*Now think about your experience with the below industries in the UAE or what you know about them. To what extent do you trust companies in each of these sectors to put customers at the </a:t>
            </a:r>
            <a:r>
              <a:rPr lang="en-US" sz="1000" dirty="0" err="1">
                <a:latin typeface="Source Sans Pro" panose="020B0503030403020204" pitchFamily="34" charset="0"/>
              </a:rPr>
              <a:t>centre</a:t>
            </a:r>
            <a:r>
              <a:rPr lang="en-US" sz="1000" dirty="0">
                <a:latin typeface="Source Sans Pro" panose="020B0503030403020204" pitchFamily="34" charset="0"/>
              </a:rPr>
              <a:t> of their business? </a:t>
            </a:r>
          </a:p>
          <a:p>
            <a:r>
              <a:rPr lang="en-US" sz="1000" dirty="0">
                <a:latin typeface="Source Sans Pro" panose="020B0503030403020204" pitchFamily="34" charset="0"/>
              </a:rPr>
              <a:t>Figures based on the number of consumers who said to trust the banks completely (8+/10) to deliver on this promise.</a:t>
            </a:r>
          </a:p>
          <a:p>
            <a:r>
              <a:rPr lang="en-US" sz="1000" dirty="0">
                <a:latin typeface="Source Sans Pro" panose="020B0503030403020204" pitchFamily="34" charset="0"/>
              </a:rPr>
              <a:t>Ranking based on 13 UAE sectors: Governmental agencies, Healthcare, Technology, Food and beverage, Energy and utilities, Banking, Telecom, Entertainment, Tourism, Retail, Airlines, Automotive, Construction</a:t>
            </a:r>
          </a:p>
        </p:txBody>
      </p:sp>
      <p:sp>
        <p:nvSpPr>
          <p:cNvPr id="7" name="Frame 6">
            <a:extLst>
              <a:ext uri="{FF2B5EF4-FFF2-40B4-BE49-F238E27FC236}">
                <a16:creationId xmlns:a16="http://schemas.microsoft.com/office/drawing/2014/main" id="{E8E34FE9-7384-4EA7-BB2E-3CB55074A6C3}"/>
              </a:ext>
            </a:extLst>
          </p:cNvPr>
          <p:cNvSpPr/>
          <p:nvPr/>
        </p:nvSpPr>
        <p:spPr>
          <a:xfrm>
            <a:off x="0" y="-1"/>
            <a:ext cx="12599988" cy="19223999"/>
          </a:xfrm>
          <a:prstGeom prst="frame">
            <a:avLst>
              <a:gd name="adj1" fmla="val 225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descr="A picture containing drawing&#10;&#10;Description automatically generated">
            <a:extLst>
              <a:ext uri="{FF2B5EF4-FFF2-40B4-BE49-F238E27FC236}">
                <a16:creationId xmlns:a16="http://schemas.microsoft.com/office/drawing/2014/main" id="{FCE9E014-BA84-4A7B-A688-F1D5572EA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174" y="18015572"/>
            <a:ext cx="1188022" cy="681450"/>
          </a:xfrm>
          <a:prstGeom prst="rect">
            <a:avLst/>
          </a:prstGeom>
        </p:spPr>
      </p:pic>
      <p:graphicFrame>
        <p:nvGraphicFramePr>
          <p:cNvPr id="94" name="Chart 93">
            <a:extLst>
              <a:ext uri="{FF2B5EF4-FFF2-40B4-BE49-F238E27FC236}">
                <a16:creationId xmlns:a16="http://schemas.microsoft.com/office/drawing/2014/main" id="{12F250D4-B1DA-47F2-B665-F5B2FB6C75E2}"/>
              </a:ext>
            </a:extLst>
          </p:cNvPr>
          <p:cNvGraphicFramePr/>
          <p:nvPr>
            <p:extLst>
              <p:ext uri="{D42A27DB-BD31-4B8C-83A1-F6EECF244321}">
                <p14:modId xmlns:p14="http://schemas.microsoft.com/office/powerpoint/2010/main" val="645117810"/>
              </p:ext>
            </p:extLst>
          </p:nvPr>
        </p:nvGraphicFramePr>
        <p:xfrm>
          <a:off x="2189613" y="13848472"/>
          <a:ext cx="2844466" cy="2614899"/>
        </p:xfrm>
        <a:graphic>
          <a:graphicData uri="http://schemas.openxmlformats.org/drawingml/2006/chart">
            <c:chart xmlns:c="http://schemas.openxmlformats.org/drawingml/2006/chart" xmlns:r="http://schemas.openxmlformats.org/officeDocument/2006/relationships" r:id="rId6"/>
          </a:graphicData>
        </a:graphic>
      </p:graphicFrame>
      <p:pic>
        <p:nvPicPr>
          <p:cNvPr id="52" name="Picture 51" descr="A picture containing drawing&#10;&#10;Description automatically generated">
            <a:extLst>
              <a:ext uri="{FF2B5EF4-FFF2-40B4-BE49-F238E27FC236}">
                <a16:creationId xmlns:a16="http://schemas.microsoft.com/office/drawing/2014/main" id="{67B80950-AB9B-4983-8EE5-37FB95472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9892" y="185305"/>
            <a:ext cx="3437729" cy="1632922"/>
          </a:xfrm>
          <a:prstGeom prst="rect">
            <a:avLst/>
          </a:prstGeom>
        </p:spPr>
      </p:pic>
      <p:sp>
        <p:nvSpPr>
          <p:cNvPr id="4" name="Rectangle 3">
            <a:extLst>
              <a:ext uri="{FF2B5EF4-FFF2-40B4-BE49-F238E27FC236}">
                <a16:creationId xmlns:a16="http://schemas.microsoft.com/office/drawing/2014/main" id="{0075A677-2E21-4404-809F-676FD7F0930F}"/>
              </a:ext>
            </a:extLst>
          </p:cNvPr>
          <p:cNvSpPr/>
          <p:nvPr/>
        </p:nvSpPr>
        <p:spPr>
          <a:xfrm>
            <a:off x="3267831" y="1584393"/>
            <a:ext cx="6385258" cy="1025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70C0"/>
                </a:solidFill>
                <a:latin typeface="Source Sans Pro" panose="020B0503030403020204" pitchFamily="34" charset="0"/>
              </a:rPr>
              <a:t>2020 UAE Trust Index</a:t>
            </a:r>
          </a:p>
        </p:txBody>
      </p:sp>
      <p:sp>
        <p:nvSpPr>
          <p:cNvPr id="8" name="TextBox 7">
            <a:extLst>
              <a:ext uri="{FF2B5EF4-FFF2-40B4-BE49-F238E27FC236}">
                <a16:creationId xmlns:a16="http://schemas.microsoft.com/office/drawing/2014/main" id="{C4EDA2C4-D74C-4FB7-92D4-3BA9D9DB3205}"/>
              </a:ext>
            </a:extLst>
          </p:cNvPr>
          <p:cNvSpPr txBox="1"/>
          <p:nvPr/>
        </p:nvSpPr>
        <p:spPr>
          <a:xfrm>
            <a:off x="6299994" y="5706401"/>
            <a:ext cx="4997530" cy="923330"/>
          </a:xfrm>
          <a:prstGeom prst="rect">
            <a:avLst/>
          </a:prstGeom>
          <a:noFill/>
        </p:spPr>
        <p:txBody>
          <a:bodyPr wrap="square" rtlCol="0">
            <a:spAutoFit/>
          </a:bodyPr>
          <a:lstStyle/>
          <a:p>
            <a:pPr algn="ctr"/>
            <a:r>
              <a:rPr lang="en-GB" b="1" dirty="0">
                <a:solidFill>
                  <a:srgbClr val="0070C0"/>
                </a:solidFill>
                <a:latin typeface="Source Sans Pro" panose="020B0503030403020204" pitchFamily="34" charset="0"/>
              </a:rPr>
              <a:t>This bearish sentiment has increased consumer expectations towards their banks, yet, </a:t>
            </a:r>
          </a:p>
          <a:p>
            <a:pPr algn="ctr"/>
            <a:r>
              <a:rPr lang="en-GB" b="1" dirty="0">
                <a:solidFill>
                  <a:srgbClr val="0070C0"/>
                </a:solidFill>
                <a:latin typeface="Source Sans Pro" panose="020B0503030403020204" pitchFamily="34" charset="0"/>
              </a:rPr>
              <a:t>the overall trust remained resilient  </a:t>
            </a:r>
          </a:p>
        </p:txBody>
      </p:sp>
      <p:sp>
        <p:nvSpPr>
          <p:cNvPr id="127" name="TextBox 126">
            <a:extLst>
              <a:ext uri="{FF2B5EF4-FFF2-40B4-BE49-F238E27FC236}">
                <a16:creationId xmlns:a16="http://schemas.microsoft.com/office/drawing/2014/main" id="{A61893DE-B049-402D-8704-16A91189336C}"/>
              </a:ext>
            </a:extLst>
          </p:cNvPr>
          <p:cNvSpPr txBox="1"/>
          <p:nvPr/>
        </p:nvSpPr>
        <p:spPr>
          <a:xfrm>
            <a:off x="1206008" y="10460625"/>
            <a:ext cx="9471337" cy="646331"/>
          </a:xfrm>
          <a:prstGeom prst="rect">
            <a:avLst/>
          </a:prstGeom>
          <a:noFill/>
        </p:spPr>
        <p:txBody>
          <a:bodyPr wrap="square" rtlCol="0">
            <a:spAutoFit/>
          </a:bodyPr>
          <a:lstStyle/>
          <a:p>
            <a:pPr algn="ctr"/>
            <a:r>
              <a:rPr lang="en-GB" b="1" dirty="0">
                <a:solidFill>
                  <a:srgbClr val="0070C0"/>
                </a:solidFill>
                <a:latin typeface="Source Sans Pro" panose="020B0503030403020204" pitchFamily="34" charset="0"/>
              </a:rPr>
              <a:t>Against the challenging backdrop of the global pandemic, UAE banking sector continued </a:t>
            </a:r>
          </a:p>
          <a:p>
            <a:pPr algn="ctr"/>
            <a:r>
              <a:rPr lang="en-GB" b="1" dirty="0">
                <a:solidFill>
                  <a:srgbClr val="0070C0"/>
                </a:solidFill>
                <a:latin typeface="Source Sans Pro" panose="020B0503030403020204" pitchFamily="34" charset="0"/>
              </a:rPr>
              <a:t>to improve its overall image</a:t>
            </a:r>
          </a:p>
        </p:txBody>
      </p:sp>
      <p:sp>
        <p:nvSpPr>
          <p:cNvPr id="129" name="Rectangle 128">
            <a:extLst>
              <a:ext uri="{FF2B5EF4-FFF2-40B4-BE49-F238E27FC236}">
                <a16:creationId xmlns:a16="http://schemas.microsoft.com/office/drawing/2014/main" id="{B6F66D36-CCF5-4322-BA36-6BD522CFFD3E}"/>
              </a:ext>
            </a:extLst>
          </p:cNvPr>
          <p:cNvSpPr/>
          <p:nvPr/>
        </p:nvSpPr>
        <p:spPr>
          <a:xfrm>
            <a:off x="512374" y="13248829"/>
            <a:ext cx="10137908" cy="400110"/>
          </a:xfrm>
          <a:prstGeom prst="rect">
            <a:avLst/>
          </a:prstGeom>
        </p:spPr>
        <p:txBody>
          <a:bodyPr wrap="square">
            <a:spAutoFit/>
          </a:bodyPr>
          <a:lstStyle/>
          <a:p>
            <a:r>
              <a:rPr lang="en-GB" sz="1000" dirty="0">
                <a:latin typeface="Source Sans Pro" panose="020B0503030403020204" pitchFamily="34" charset="0"/>
              </a:rPr>
              <a:t>*How your opinion of banks and the banking industry in the UAE has changed over the past 12 months?</a:t>
            </a:r>
          </a:p>
          <a:p>
            <a:endParaRPr lang="en-GB" sz="1000" u="sng" dirty="0">
              <a:latin typeface="Source Sans Pro" panose="020B0503030403020204" pitchFamily="34" charset="0"/>
            </a:endParaRPr>
          </a:p>
        </p:txBody>
      </p:sp>
      <p:sp>
        <p:nvSpPr>
          <p:cNvPr id="131" name="TextBox 130">
            <a:extLst>
              <a:ext uri="{FF2B5EF4-FFF2-40B4-BE49-F238E27FC236}">
                <a16:creationId xmlns:a16="http://schemas.microsoft.com/office/drawing/2014/main" id="{AA3E1F2C-625C-4DA8-9032-632547495995}"/>
              </a:ext>
            </a:extLst>
          </p:cNvPr>
          <p:cNvSpPr txBox="1"/>
          <p:nvPr/>
        </p:nvSpPr>
        <p:spPr>
          <a:xfrm>
            <a:off x="1090747" y="13919478"/>
            <a:ext cx="4268760" cy="646331"/>
          </a:xfrm>
          <a:prstGeom prst="rect">
            <a:avLst/>
          </a:prstGeom>
          <a:noFill/>
        </p:spPr>
        <p:txBody>
          <a:bodyPr wrap="square" rtlCol="0">
            <a:spAutoFit/>
          </a:bodyPr>
          <a:lstStyle/>
          <a:p>
            <a:pPr algn="ctr"/>
            <a:r>
              <a:rPr lang="en-GB" b="1" dirty="0">
                <a:solidFill>
                  <a:srgbClr val="0070C0"/>
                </a:solidFill>
                <a:latin typeface="Source Sans Pro" panose="020B0503030403020204" pitchFamily="34" charset="0"/>
              </a:rPr>
              <a:t>UAE banks measure up favourably with their peers in other markets</a:t>
            </a:r>
          </a:p>
        </p:txBody>
      </p:sp>
      <p:graphicFrame>
        <p:nvGraphicFramePr>
          <p:cNvPr id="28" name="Chart 27">
            <a:extLst>
              <a:ext uri="{FF2B5EF4-FFF2-40B4-BE49-F238E27FC236}">
                <a16:creationId xmlns:a16="http://schemas.microsoft.com/office/drawing/2014/main" id="{CB346ADA-1BE8-4916-A57D-D695FCF0340F}"/>
              </a:ext>
            </a:extLst>
          </p:cNvPr>
          <p:cNvGraphicFramePr/>
          <p:nvPr>
            <p:extLst>
              <p:ext uri="{D42A27DB-BD31-4B8C-83A1-F6EECF244321}">
                <p14:modId xmlns:p14="http://schemas.microsoft.com/office/powerpoint/2010/main" val="23565129"/>
              </p:ext>
            </p:extLst>
          </p:nvPr>
        </p:nvGraphicFramePr>
        <p:xfrm>
          <a:off x="1232455" y="14472860"/>
          <a:ext cx="3859750" cy="2988000"/>
        </p:xfrm>
        <a:graphic>
          <a:graphicData uri="http://schemas.openxmlformats.org/drawingml/2006/chart">
            <c:chart xmlns:c="http://schemas.openxmlformats.org/drawingml/2006/chart" xmlns:r="http://schemas.openxmlformats.org/officeDocument/2006/relationships" r:id="rId8"/>
          </a:graphicData>
        </a:graphic>
      </p:graphicFrame>
      <p:sp>
        <p:nvSpPr>
          <p:cNvPr id="132" name="TextBox 131">
            <a:extLst>
              <a:ext uri="{FF2B5EF4-FFF2-40B4-BE49-F238E27FC236}">
                <a16:creationId xmlns:a16="http://schemas.microsoft.com/office/drawing/2014/main" id="{17B7A1E5-5D49-4BBD-851F-E0F826C2E30A}"/>
              </a:ext>
            </a:extLst>
          </p:cNvPr>
          <p:cNvSpPr txBox="1"/>
          <p:nvPr/>
        </p:nvSpPr>
        <p:spPr>
          <a:xfrm>
            <a:off x="3815568" y="17476684"/>
            <a:ext cx="1056104" cy="584775"/>
          </a:xfrm>
          <a:prstGeom prst="rect">
            <a:avLst/>
          </a:prstGeom>
          <a:noFill/>
        </p:spPr>
        <p:txBody>
          <a:bodyPr wrap="square" rtlCol="0">
            <a:spAutoFit/>
          </a:bodyPr>
          <a:lstStyle/>
          <a:p>
            <a:pPr algn="ctr"/>
            <a:r>
              <a:rPr lang="en-GB" sz="1600" b="1" dirty="0">
                <a:solidFill>
                  <a:srgbClr val="002060"/>
                </a:solidFill>
                <a:latin typeface="Source Sans Pro" panose="020B0503030403020204" pitchFamily="34" charset="0"/>
              </a:rPr>
              <a:t>Ranked</a:t>
            </a:r>
          </a:p>
          <a:p>
            <a:pPr algn="ctr"/>
            <a:r>
              <a:rPr lang="en-GB" sz="1600" b="1" dirty="0">
                <a:solidFill>
                  <a:srgbClr val="002060"/>
                </a:solidFill>
                <a:latin typeface="Source Sans Pro" panose="020B0503030403020204" pitchFamily="34" charset="0"/>
              </a:rPr>
              <a:t>3</a:t>
            </a:r>
            <a:r>
              <a:rPr lang="en-GB" sz="1600" b="1" baseline="30000" dirty="0">
                <a:solidFill>
                  <a:srgbClr val="002060"/>
                </a:solidFill>
                <a:latin typeface="Source Sans Pro" panose="020B0503030403020204" pitchFamily="34" charset="0"/>
              </a:rPr>
              <a:t>rd</a:t>
            </a:r>
            <a:r>
              <a:rPr lang="en-GB" sz="1600" b="1" dirty="0">
                <a:solidFill>
                  <a:srgbClr val="002060"/>
                </a:solidFill>
                <a:latin typeface="Source Sans Pro" panose="020B0503030403020204" pitchFamily="34" charset="0"/>
              </a:rPr>
              <a:t> </a:t>
            </a:r>
          </a:p>
        </p:txBody>
      </p:sp>
      <p:sp>
        <p:nvSpPr>
          <p:cNvPr id="133" name="TextBox 132">
            <a:extLst>
              <a:ext uri="{FF2B5EF4-FFF2-40B4-BE49-F238E27FC236}">
                <a16:creationId xmlns:a16="http://schemas.microsoft.com/office/drawing/2014/main" id="{EA13967A-A8C8-4038-9128-DA6EBEEA41CE}"/>
              </a:ext>
            </a:extLst>
          </p:cNvPr>
          <p:cNvSpPr txBox="1"/>
          <p:nvPr/>
        </p:nvSpPr>
        <p:spPr>
          <a:xfrm>
            <a:off x="2628139" y="17469772"/>
            <a:ext cx="1056104" cy="584775"/>
          </a:xfrm>
          <a:prstGeom prst="rect">
            <a:avLst/>
          </a:prstGeom>
          <a:noFill/>
        </p:spPr>
        <p:txBody>
          <a:bodyPr wrap="square" rtlCol="0">
            <a:spAutoFit/>
          </a:bodyPr>
          <a:lstStyle/>
          <a:p>
            <a:pPr algn="ctr"/>
            <a:r>
              <a:rPr lang="en-GB" sz="1600" b="1" dirty="0">
                <a:solidFill>
                  <a:srgbClr val="002060"/>
                </a:solidFill>
                <a:latin typeface="Source Sans Pro" panose="020B0503030403020204" pitchFamily="34" charset="0"/>
              </a:rPr>
              <a:t>Ranked</a:t>
            </a:r>
          </a:p>
          <a:p>
            <a:pPr algn="ctr"/>
            <a:r>
              <a:rPr lang="en-GB" sz="1600" b="1" dirty="0">
                <a:solidFill>
                  <a:srgbClr val="002060"/>
                </a:solidFill>
                <a:latin typeface="Source Sans Pro" panose="020B0503030403020204" pitchFamily="34" charset="0"/>
              </a:rPr>
              <a:t>8</a:t>
            </a:r>
            <a:r>
              <a:rPr lang="en-GB" sz="1600" b="1" baseline="30000" dirty="0">
                <a:solidFill>
                  <a:srgbClr val="002060"/>
                </a:solidFill>
                <a:latin typeface="Source Sans Pro" panose="020B0503030403020204" pitchFamily="34" charset="0"/>
              </a:rPr>
              <a:t>th</a:t>
            </a:r>
            <a:r>
              <a:rPr lang="en-GB" sz="1600" b="1" dirty="0">
                <a:solidFill>
                  <a:srgbClr val="002060"/>
                </a:solidFill>
                <a:latin typeface="Source Sans Pro" panose="020B0503030403020204" pitchFamily="34" charset="0"/>
              </a:rPr>
              <a:t> </a:t>
            </a:r>
          </a:p>
        </p:txBody>
      </p:sp>
      <p:sp>
        <p:nvSpPr>
          <p:cNvPr id="134" name="TextBox 133">
            <a:extLst>
              <a:ext uri="{FF2B5EF4-FFF2-40B4-BE49-F238E27FC236}">
                <a16:creationId xmlns:a16="http://schemas.microsoft.com/office/drawing/2014/main" id="{0E75D991-3DC3-4A5F-96CD-81522BF300CD}"/>
              </a:ext>
            </a:extLst>
          </p:cNvPr>
          <p:cNvSpPr txBox="1"/>
          <p:nvPr/>
        </p:nvSpPr>
        <p:spPr>
          <a:xfrm>
            <a:off x="1420215" y="17476684"/>
            <a:ext cx="1056104" cy="584775"/>
          </a:xfrm>
          <a:prstGeom prst="rect">
            <a:avLst/>
          </a:prstGeom>
          <a:noFill/>
        </p:spPr>
        <p:txBody>
          <a:bodyPr wrap="square" rtlCol="0">
            <a:spAutoFit/>
          </a:bodyPr>
          <a:lstStyle/>
          <a:p>
            <a:pPr algn="ctr"/>
            <a:r>
              <a:rPr lang="en-GB" sz="1600" b="1" dirty="0">
                <a:solidFill>
                  <a:srgbClr val="002060"/>
                </a:solidFill>
                <a:latin typeface="Source Sans Pro" panose="020B0503030403020204" pitchFamily="34" charset="0"/>
              </a:rPr>
              <a:t>Ranked</a:t>
            </a:r>
          </a:p>
          <a:p>
            <a:pPr algn="ctr"/>
            <a:r>
              <a:rPr lang="en-GB" sz="1600" b="1" dirty="0">
                <a:solidFill>
                  <a:srgbClr val="002060"/>
                </a:solidFill>
                <a:latin typeface="Source Sans Pro" panose="020B0503030403020204" pitchFamily="34" charset="0"/>
              </a:rPr>
              <a:t>5</a:t>
            </a:r>
            <a:r>
              <a:rPr lang="en-GB" sz="1600" b="1" baseline="30000" dirty="0">
                <a:solidFill>
                  <a:srgbClr val="002060"/>
                </a:solidFill>
                <a:latin typeface="Source Sans Pro" panose="020B0503030403020204" pitchFamily="34" charset="0"/>
              </a:rPr>
              <a:t>th</a:t>
            </a:r>
            <a:endParaRPr lang="en-GB" sz="1600" b="1" dirty="0">
              <a:solidFill>
                <a:srgbClr val="002060"/>
              </a:solidFill>
              <a:latin typeface="Source Sans Pro" panose="020B0503030403020204" pitchFamily="34" charset="0"/>
            </a:endParaRPr>
          </a:p>
        </p:txBody>
      </p:sp>
      <p:sp>
        <p:nvSpPr>
          <p:cNvPr id="138" name="TextBox 137">
            <a:extLst>
              <a:ext uri="{FF2B5EF4-FFF2-40B4-BE49-F238E27FC236}">
                <a16:creationId xmlns:a16="http://schemas.microsoft.com/office/drawing/2014/main" id="{1BFE653A-F515-4D9A-ABA6-F4636629EEC6}"/>
              </a:ext>
            </a:extLst>
          </p:cNvPr>
          <p:cNvSpPr txBox="1"/>
          <p:nvPr/>
        </p:nvSpPr>
        <p:spPr>
          <a:xfrm>
            <a:off x="1127471" y="18127985"/>
            <a:ext cx="4057440" cy="338554"/>
          </a:xfrm>
          <a:prstGeom prst="rect">
            <a:avLst/>
          </a:prstGeom>
          <a:noFill/>
        </p:spPr>
        <p:txBody>
          <a:bodyPr wrap="square" rtlCol="0">
            <a:spAutoFit/>
          </a:bodyPr>
          <a:lstStyle/>
          <a:p>
            <a:pPr algn="ctr"/>
            <a:r>
              <a:rPr lang="en-GB" sz="1600" b="1" dirty="0">
                <a:solidFill>
                  <a:srgbClr val="002060"/>
                </a:solidFill>
                <a:latin typeface="Source Sans Pro" panose="020B0503030403020204" pitchFamily="34" charset="0"/>
              </a:rPr>
              <a:t>Out of 14 international markets</a:t>
            </a:r>
          </a:p>
        </p:txBody>
      </p:sp>
      <p:sp>
        <p:nvSpPr>
          <p:cNvPr id="140" name="TextBox 139">
            <a:extLst>
              <a:ext uri="{FF2B5EF4-FFF2-40B4-BE49-F238E27FC236}">
                <a16:creationId xmlns:a16="http://schemas.microsoft.com/office/drawing/2014/main" id="{B384C7AC-8064-4341-AA11-2A3B336455F1}"/>
              </a:ext>
            </a:extLst>
          </p:cNvPr>
          <p:cNvSpPr txBox="1"/>
          <p:nvPr/>
        </p:nvSpPr>
        <p:spPr>
          <a:xfrm>
            <a:off x="5899274" y="13890910"/>
            <a:ext cx="5856226" cy="1200329"/>
          </a:xfrm>
          <a:prstGeom prst="rect">
            <a:avLst/>
          </a:prstGeom>
          <a:noFill/>
        </p:spPr>
        <p:txBody>
          <a:bodyPr wrap="square" rtlCol="0">
            <a:spAutoFit/>
          </a:bodyPr>
          <a:lstStyle/>
          <a:p>
            <a:pPr algn="ctr"/>
            <a:r>
              <a:rPr lang="en-GB" b="1" dirty="0">
                <a:solidFill>
                  <a:srgbClr val="0070C0"/>
                </a:solidFill>
                <a:latin typeface="Source Sans Pro" panose="020B0503030403020204" pitchFamily="34" charset="0"/>
              </a:rPr>
              <a:t>Expats have a very positive opinion of UAE banks, with 99% believing they are at least on par with banks in their home country, and nearly half ranking </a:t>
            </a:r>
          </a:p>
          <a:p>
            <a:pPr algn="ctr"/>
            <a:r>
              <a:rPr lang="en-GB" b="1" dirty="0">
                <a:solidFill>
                  <a:srgbClr val="0070C0"/>
                </a:solidFill>
                <a:latin typeface="Source Sans Pro" panose="020B0503030403020204" pitchFamily="34" charset="0"/>
              </a:rPr>
              <a:t>UAE banks higher</a:t>
            </a:r>
          </a:p>
        </p:txBody>
      </p:sp>
      <p:sp>
        <p:nvSpPr>
          <p:cNvPr id="141" name="TextBox 140">
            <a:extLst>
              <a:ext uri="{FF2B5EF4-FFF2-40B4-BE49-F238E27FC236}">
                <a16:creationId xmlns:a16="http://schemas.microsoft.com/office/drawing/2014/main" id="{C3CE1C39-3864-41E1-A51E-50B5C7756723}"/>
              </a:ext>
            </a:extLst>
          </p:cNvPr>
          <p:cNvSpPr txBox="1"/>
          <p:nvPr/>
        </p:nvSpPr>
        <p:spPr>
          <a:xfrm>
            <a:off x="352740" y="2834382"/>
            <a:ext cx="11307729" cy="369332"/>
          </a:xfrm>
          <a:prstGeom prst="rect">
            <a:avLst/>
          </a:prstGeom>
          <a:noFill/>
        </p:spPr>
        <p:txBody>
          <a:bodyPr wrap="square" rtlCol="0">
            <a:spAutoFit/>
          </a:bodyPr>
          <a:lstStyle/>
          <a:p>
            <a:pPr algn="ctr"/>
            <a:r>
              <a:rPr lang="en-GB" b="1" dirty="0">
                <a:solidFill>
                  <a:srgbClr val="0070C0"/>
                </a:solidFill>
                <a:latin typeface="Source Sans Pro" panose="020B0503030403020204" pitchFamily="34" charset="0"/>
              </a:rPr>
              <a:t>4 in 5 UAE consumers see their main bank as “honest, trustworthy and fair”</a:t>
            </a:r>
          </a:p>
        </p:txBody>
      </p:sp>
      <p:sp>
        <p:nvSpPr>
          <p:cNvPr id="177" name="TextBox 176">
            <a:extLst>
              <a:ext uri="{FF2B5EF4-FFF2-40B4-BE49-F238E27FC236}">
                <a16:creationId xmlns:a16="http://schemas.microsoft.com/office/drawing/2014/main" id="{123A4E38-5E35-4549-8E38-65C76D631AAF}"/>
              </a:ext>
            </a:extLst>
          </p:cNvPr>
          <p:cNvSpPr txBox="1"/>
          <p:nvPr/>
        </p:nvSpPr>
        <p:spPr>
          <a:xfrm>
            <a:off x="10552974" y="17678054"/>
            <a:ext cx="1676816" cy="276999"/>
          </a:xfrm>
          <a:prstGeom prst="rect">
            <a:avLst/>
          </a:prstGeom>
          <a:noFill/>
        </p:spPr>
        <p:txBody>
          <a:bodyPr wrap="square" rtlCol="0">
            <a:spAutoFit/>
          </a:bodyPr>
          <a:lstStyle/>
          <a:p>
            <a:r>
              <a:rPr lang="en-GB" sz="1200" b="1" dirty="0">
                <a:solidFill>
                  <a:srgbClr val="57737F"/>
                </a:solidFill>
                <a:latin typeface="Source Sans Pro" panose="020B0503030403020204" pitchFamily="34" charset="0"/>
              </a:rPr>
              <a:t>Created by:</a:t>
            </a:r>
          </a:p>
        </p:txBody>
      </p:sp>
      <p:sp>
        <p:nvSpPr>
          <p:cNvPr id="15" name="TextBox 14">
            <a:extLst>
              <a:ext uri="{FF2B5EF4-FFF2-40B4-BE49-F238E27FC236}">
                <a16:creationId xmlns:a16="http://schemas.microsoft.com/office/drawing/2014/main" id="{38D5C8F1-DD76-45A5-A74B-CE1C0DFF132A}"/>
              </a:ext>
            </a:extLst>
          </p:cNvPr>
          <p:cNvSpPr txBox="1"/>
          <p:nvPr/>
        </p:nvSpPr>
        <p:spPr>
          <a:xfrm>
            <a:off x="2769575" y="1180452"/>
            <a:ext cx="833120" cy="584775"/>
          </a:xfrm>
          <a:prstGeom prst="rect">
            <a:avLst/>
          </a:prstGeom>
          <a:noFill/>
        </p:spPr>
        <p:txBody>
          <a:bodyPr wrap="square" rtlCol="0">
            <a:spAutoFit/>
          </a:bodyPr>
          <a:lstStyle/>
          <a:p>
            <a:pPr algn="ctr"/>
            <a:r>
              <a:rPr lang="en-GB" sz="1600" b="1" dirty="0">
                <a:solidFill>
                  <a:schemeClr val="bg1"/>
                </a:solidFill>
                <a:latin typeface="Source Sans Pro" panose="020B0503030403020204" pitchFamily="34" charset="0"/>
              </a:rPr>
              <a:t>India</a:t>
            </a:r>
          </a:p>
          <a:p>
            <a:pPr algn="ctr"/>
            <a:r>
              <a:rPr lang="en-GB" sz="1600" b="1" dirty="0">
                <a:solidFill>
                  <a:schemeClr val="bg1"/>
                </a:solidFill>
                <a:latin typeface="Source Sans Pro" panose="020B0503030403020204" pitchFamily="34" charset="0"/>
              </a:rPr>
              <a:t>80%</a:t>
            </a:r>
          </a:p>
        </p:txBody>
      </p:sp>
      <p:pic>
        <p:nvPicPr>
          <p:cNvPr id="11" name="Graphic 10" descr="Marker">
            <a:extLst>
              <a:ext uri="{FF2B5EF4-FFF2-40B4-BE49-F238E27FC236}">
                <a16:creationId xmlns:a16="http://schemas.microsoft.com/office/drawing/2014/main" id="{19A500E3-A41E-4349-8908-0F646F02AC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7424" y="3615081"/>
            <a:ext cx="914400" cy="914400"/>
          </a:xfrm>
          <a:prstGeom prst="rect">
            <a:avLst/>
          </a:prstGeom>
        </p:spPr>
      </p:pic>
      <p:pic>
        <p:nvPicPr>
          <p:cNvPr id="16" name="Picture 15" descr="Logo&#10;&#10;Description automatically generated">
            <a:extLst>
              <a:ext uri="{FF2B5EF4-FFF2-40B4-BE49-F238E27FC236}">
                <a16:creationId xmlns:a16="http://schemas.microsoft.com/office/drawing/2014/main" id="{815C4525-CF4F-4DA8-8312-5E144163B0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5260" y="3766356"/>
            <a:ext cx="360000" cy="360000"/>
          </a:xfrm>
          <a:prstGeom prst="rect">
            <a:avLst/>
          </a:prstGeom>
        </p:spPr>
      </p:pic>
      <p:pic>
        <p:nvPicPr>
          <p:cNvPr id="18" name="Picture 17" descr="Icon&#10;&#10;Description automatically generated">
            <a:extLst>
              <a:ext uri="{FF2B5EF4-FFF2-40B4-BE49-F238E27FC236}">
                <a16:creationId xmlns:a16="http://schemas.microsoft.com/office/drawing/2014/main" id="{EBAB3F63-ABED-4335-87E0-78699850C6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7729" y="3752159"/>
            <a:ext cx="360000" cy="360000"/>
          </a:xfrm>
          <a:prstGeom prst="rect">
            <a:avLst/>
          </a:prstGeom>
        </p:spPr>
      </p:pic>
      <p:pic>
        <p:nvPicPr>
          <p:cNvPr id="20" name="Picture 19" descr="A picture containing balloon, aircraft, transport, lamp&#10;&#10;Description automatically generated">
            <a:extLst>
              <a:ext uri="{FF2B5EF4-FFF2-40B4-BE49-F238E27FC236}">
                <a16:creationId xmlns:a16="http://schemas.microsoft.com/office/drawing/2014/main" id="{760EEFEE-7AB1-4C6C-BBA2-72086C3BBF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6990" y="3764967"/>
            <a:ext cx="360000" cy="360000"/>
          </a:xfrm>
          <a:prstGeom prst="rect">
            <a:avLst/>
          </a:prstGeom>
        </p:spPr>
      </p:pic>
      <p:pic>
        <p:nvPicPr>
          <p:cNvPr id="22" name="Picture 21" descr="Icon&#10;&#10;Description automatically generated">
            <a:extLst>
              <a:ext uri="{FF2B5EF4-FFF2-40B4-BE49-F238E27FC236}">
                <a16:creationId xmlns:a16="http://schemas.microsoft.com/office/drawing/2014/main" id="{88AA0063-61B9-4DD4-B228-D5B02AD42DD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400" y="3751028"/>
            <a:ext cx="360000" cy="360000"/>
          </a:xfrm>
          <a:prstGeom prst="rect">
            <a:avLst/>
          </a:prstGeom>
        </p:spPr>
      </p:pic>
      <p:pic>
        <p:nvPicPr>
          <p:cNvPr id="24" name="Picture 23">
            <a:extLst>
              <a:ext uri="{FF2B5EF4-FFF2-40B4-BE49-F238E27FC236}">
                <a16:creationId xmlns:a16="http://schemas.microsoft.com/office/drawing/2014/main" id="{FBACA07F-663E-4640-9E22-B7EB3F230B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6282" y="3751724"/>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B7F570C-DFB4-4F31-9B8F-456056DBC0B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22913" y="3774751"/>
            <a:ext cx="360000" cy="360000"/>
          </a:xfrm>
          <a:prstGeom prst="rect">
            <a:avLst/>
          </a:prstGeom>
        </p:spPr>
      </p:pic>
      <p:pic>
        <p:nvPicPr>
          <p:cNvPr id="30" name="Picture 29">
            <a:extLst>
              <a:ext uri="{FF2B5EF4-FFF2-40B4-BE49-F238E27FC236}">
                <a16:creationId xmlns:a16="http://schemas.microsoft.com/office/drawing/2014/main" id="{D8A0641D-83BF-499D-9B91-1C2699D069E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54110" y="3773732"/>
            <a:ext cx="360000" cy="360000"/>
          </a:xfrm>
          <a:prstGeom prst="rect">
            <a:avLst/>
          </a:prstGeom>
        </p:spPr>
      </p:pic>
      <p:pic>
        <p:nvPicPr>
          <p:cNvPr id="33" name="Picture 32" descr="A picture containing balloon, aircraft&#10;&#10;Description automatically generated">
            <a:extLst>
              <a:ext uri="{FF2B5EF4-FFF2-40B4-BE49-F238E27FC236}">
                <a16:creationId xmlns:a16="http://schemas.microsoft.com/office/drawing/2014/main" id="{82AD861A-27DE-4DE1-9C21-3D291A7170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44338" y="3767967"/>
            <a:ext cx="360000" cy="360000"/>
          </a:xfrm>
          <a:prstGeom prst="rect">
            <a:avLst/>
          </a:prstGeom>
        </p:spPr>
      </p:pic>
      <p:pic>
        <p:nvPicPr>
          <p:cNvPr id="35" name="Picture 34" descr="Diagram&#10;&#10;Description automatically generated">
            <a:extLst>
              <a:ext uri="{FF2B5EF4-FFF2-40B4-BE49-F238E27FC236}">
                <a16:creationId xmlns:a16="http://schemas.microsoft.com/office/drawing/2014/main" id="{8ACB9ACE-C847-4BB7-A936-8C6C858B66D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84603" y="3780015"/>
            <a:ext cx="345393" cy="345393"/>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18F86DFC-1A61-4F86-A293-244B7BEA637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75784" y="3780832"/>
            <a:ext cx="432000" cy="324000"/>
          </a:xfrm>
          <a:prstGeom prst="rect">
            <a:avLst/>
          </a:prstGeom>
        </p:spPr>
      </p:pic>
      <p:pic>
        <p:nvPicPr>
          <p:cNvPr id="39" name="Picture 38" descr="Logo&#10;&#10;Description automatically generated">
            <a:extLst>
              <a:ext uri="{FF2B5EF4-FFF2-40B4-BE49-F238E27FC236}">
                <a16:creationId xmlns:a16="http://schemas.microsoft.com/office/drawing/2014/main" id="{0392E95D-7D31-42E4-8FFB-3340596D43E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91877" y="3773226"/>
            <a:ext cx="432000" cy="324000"/>
          </a:xfrm>
          <a:prstGeom prst="rect">
            <a:avLst/>
          </a:prstGeom>
        </p:spPr>
      </p:pic>
      <p:pic>
        <p:nvPicPr>
          <p:cNvPr id="87" name="Graphic 86" descr="Marker">
            <a:extLst>
              <a:ext uri="{FF2B5EF4-FFF2-40B4-BE49-F238E27FC236}">
                <a16:creationId xmlns:a16="http://schemas.microsoft.com/office/drawing/2014/main" id="{C92C1B8C-9D7C-43D8-ABCD-55BAC6EC1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2932" y="3608550"/>
            <a:ext cx="914400" cy="914400"/>
          </a:xfrm>
          <a:prstGeom prst="rect">
            <a:avLst/>
          </a:prstGeom>
        </p:spPr>
      </p:pic>
      <p:pic>
        <p:nvPicPr>
          <p:cNvPr id="41" name="Picture 40" descr="Shape&#10;&#10;Description automatically generated">
            <a:extLst>
              <a:ext uri="{FF2B5EF4-FFF2-40B4-BE49-F238E27FC236}">
                <a16:creationId xmlns:a16="http://schemas.microsoft.com/office/drawing/2014/main" id="{25801484-60C7-41F4-A1E0-37F7AE200ED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11114" y="3781452"/>
            <a:ext cx="432000" cy="324000"/>
          </a:xfrm>
          <a:prstGeom prst="rect">
            <a:avLst/>
          </a:prstGeom>
        </p:spPr>
      </p:pic>
      <p:graphicFrame>
        <p:nvGraphicFramePr>
          <p:cNvPr id="42" name="Table 43">
            <a:extLst>
              <a:ext uri="{FF2B5EF4-FFF2-40B4-BE49-F238E27FC236}">
                <a16:creationId xmlns:a16="http://schemas.microsoft.com/office/drawing/2014/main" id="{631EA882-203A-428C-8FFC-B10D58949608}"/>
              </a:ext>
            </a:extLst>
          </p:cNvPr>
          <p:cNvGraphicFramePr>
            <a:graphicFrameLocks noGrp="1"/>
          </p:cNvGraphicFramePr>
          <p:nvPr>
            <p:extLst>
              <p:ext uri="{D42A27DB-BD31-4B8C-83A1-F6EECF244321}">
                <p14:modId xmlns:p14="http://schemas.microsoft.com/office/powerpoint/2010/main" val="3763638383"/>
              </p:ext>
            </p:extLst>
          </p:nvPr>
        </p:nvGraphicFramePr>
        <p:xfrm>
          <a:off x="570246" y="4481903"/>
          <a:ext cx="2197428" cy="436258"/>
        </p:xfrm>
        <a:graphic>
          <a:graphicData uri="http://schemas.openxmlformats.org/drawingml/2006/table">
            <a:tbl>
              <a:tblPr firstRow="1" bandRow="1">
                <a:tableStyleId>{5C22544A-7EE6-4342-B048-85BDC9FD1C3A}</a:tableStyleId>
              </a:tblPr>
              <a:tblGrid>
                <a:gridCol w="732476">
                  <a:extLst>
                    <a:ext uri="{9D8B030D-6E8A-4147-A177-3AD203B41FA5}">
                      <a16:colId xmlns:a16="http://schemas.microsoft.com/office/drawing/2014/main" val="2148433465"/>
                    </a:ext>
                  </a:extLst>
                </a:gridCol>
                <a:gridCol w="732476">
                  <a:extLst>
                    <a:ext uri="{9D8B030D-6E8A-4147-A177-3AD203B41FA5}">
                      <a16:colId xmlns:a16="http://schemas.microsoft.com/office/drawing/2014/main" val="2761395695"/>
                    </a:ext>
                  </a:extLst>
                </a:gridCol>
                <a:gridCol w="732476">
                  <a:extLst>
                    <a:ext uri="{9D8B030D-6E8A-4147-A177-3AD203B41FA5}">
                      <a16:colId xmlns:a16="http://schemas.microsoft.com/office/drawing/2014/main" val="520689938"/>
                    </a:ext>
                  </a:extLst>
                </a:gridCol>
              </a:tblGrid>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France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Singapore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1300" b="0" i="0" u="none" strike="noStrike">
                          <a:solidFill>
                            <a:srgbClr val="000000"/>
                          </a:solidFill>
                          <a:effectLst/>
                          <a:latin typeface="Source Sans Pro" panose="020B0503030403020204" pitchFamily="34" charset="0"/>
                          <a:ea typeface="Source Sans Pro" panose="020B0503030403020204" pitchFamily="34" charset="0"/>
                        </a:rPr>
                        <a:t>Australia</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53%</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55%</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56%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88" name="Table 43">
            <a:extLst>
              <a:ext uri="{FF2B5EF4-FFF2-40B4-BE49-F238E27FC236}">
                <a16:creationId xmlns:a16="http://schemas.microsoft.com/office/drawing/2014/main" id="{5071B2F6-3E9D-4273-A8C9-04851C420B28}"/>
              </a:ext>
            </a:extLst>
          </p:cNvPr>
          <p:cNvGraphicFramePr>
            <a:graphicFrameLocks noGrp="1"/>
          </p:cNvGraphicFramePr>
          <p:nvPr>
            <p:extLst>
              <p:ext uri="{D42A27DB-BD31-4B8C-83A1-F6EECF244321}">
                <p14:modId xmlns:p14="http://schemas.microsoft.com/office/powerpoint/2010/main" val="2551341819"/>
              </p:ext>
            </p:extLst>
          </p:nvPr>
        </p:nvGraphicFramePr>
        <p:xfrm>
          <a:off x="2977388" y="4473544"/>
          <a:ext cx="2016000" cy="436258"/>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148433465"/>
                    </a:ext>
                  </a:extLst>
                </a:gridCol>
                <a:gridCol w="504000">
                  <a:extLst>
                    <a:ext uri="{9D8B030D-6E8A-4147-A177-3AD203B41FA5}">
                      <a16:colId xmlns:a16="http://schemas.microsoft.com/office/drawing/2014/main" val="2761395695"/>
                    </a:ext>
                  </a:extLst>
                </a:gridCol>
                <a:gridCol w="504000">
                  <a:extLst>
                    <a:ext uri="{9D8B030D-6E8A-4147-A177-3AD203B41FA5}">
                      <a16:colId xmlns:a16="http://schemas.microsoft.com/office/drawing/2014/main" val="520689938"/>
                    </a:ext>
                  </a:extLst>
                </a:gridCol>
              </a:tblGrid>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China </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1300" b="1" i="0" u="none" strike="noStrike" dirty="0">
                          <a:solidFill>
                            <a:srgbClr val="000000"/>
                          </a:solidFill>
                          <a:effectLst/>
                          <a:latin typeface="Source Sans Pro" panose="020B0503030403020204" pitchFamily="34" charset="0"/>
                          <a:ea typeface="Source Sans Pro" panose="020B0503030403020204" pitchFamily="34" charset="0"/>
                        </a:rPr>
                        <a:t>Global</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1300" b="0" i="0" u="none" strike="noStrike">
                          <a:solidFill>
                            <a:srgbClr val="000000"/>
                          </a:solidFill>
                          <a:effectLst/>
                          <a:latin typeface="Source Sans Pro" panose="020B0503030403020204" pitchFamily="34" charset="0"/>
                          <a:ea typeface="Source Sans Pro" panose="020B0503030403020204" pitchFamily="34" charset="0"/>
                        </a:rPr>
                        <a:t>UK</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61%</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1" i="0" u="none" strike="noStrike" dirty="0">
                          <a:solidFill>
                            <a:srgbClr val="000000"/>
                          </a:solidFill>
                          <a:effectLst/>
                          <a:latin typeface="Source Sans Pro" panose="020B0503030403020204" pitchFamily="34" charset="0"/>
                          <a:ea typeface="Source Sans Pro" panose="020B0503030403020204" pitchFamily="34" charset="0"/>
                        </a:rPr>
                        <a:t>64%</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64%</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89" name="Table 43">
            <a:extLst>
              <a:ext uri="{FF2B5EF4-FFF2-40B4-BE49-F238E27FC236}">
                <a16:creationId xmlns:a16="http://schemas.microsoft.com/office/drawing/2014/main" id="{90632A96-A970-4B26-AA15-B2626C238E1F}"/>
              </a:ext>
            </a:extLst>
          </p:cNvPr>
          <p:cNvGraphicFramePr>
            <a:graphicFrameLocks noGrp="1"/>
          </p:cNvGraphicFramePr>
          <p:nvPr>
            <p:extLst>
              <p:ext uri="{D42A27DB-BD31-4B8C-83A1-F6EECF244321}">
                <p14:modId xmlns:p14="http://schemas.microsoft.com/office/powerpoint/2010/main" val="2692493475"/>
              </p:ext>
            </p:extLst>
          </p:nvPr>
        </p:nvGraphicFramePr>
        <p:xfrm>
          <a:off x="5242679" y="4476999"/>
          <a:ext cx="1098804" cy="436258"/>
        </p:xfrm>
        <a:graphic>
          <a:graphicData uri="http://schemas.openxmlformats.org/drawingml/2006/table">
            <a:tbl>
              <a:tblPr firstRow="1" bandRow="1">
                <a:tableStyleId>{5C22544A-7EE6-4342-B048-85BDC9FD1C3A}</a:tableStyleId>
              </a:tblPr>
              <a:tblGrid>
                <a:gridCol w="549402">
                  <a:extLst>
                    <a:ext uri="{9D8B030D-6E8A-4147-A177-3AD203B41FA5}">
                      <a16:colId xmlns:a16="http://schemas.microsoft.com/office/drawing/2014/main" val="2148433465"/>
                    </a:ext>
                  </a:extLst>
                </a:gridCol>
                <a:gridCol w="549402">
                  <a:extLst>
                    <a:ext uri="{9D8B030D-6E8A-4147-A177-3AD203B41FA5}">
                      <a16:colId xmlns:a16="http://schemas.microsoft.com/office/drawing/2014/main" val="2761395695"/>
                    </a:ext>
                  </a:extLst>
                </a:gridCol>
              </a:tblGrid>
              <a:tr h="218129">
                <a:tc>
                  <a:txBody>
                    <a:bodyPr/>
                    <a:lstStyle/>
                    <a:p>
                      <a:pPr algn="ctr" fontAlgn="b"/>
                      <a:r>
                        <a:rPr lang="en-GB" sz="1300" b="0" i="0" u="none" strike="noStrike">
                          <a:solidFill>
                            <a:srgbClr val="000000"/>
                          </a:solidFill>
                          <a:effectLst/>
                          <a:latin typeface="Source Sans Pro" panose="020B0503030403020204" pitchFamily="34" charset="0"/>
                          <a:ea typeface="Source Sans Pro" panose="020B0503030403020204" pitchFamily="34" charset="0"/>
                        </a:rPr>
                        <a:t>Canada</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Turkey</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a:solidFill>
                            <a:srgbClr val="000000"/>
                          </a:solidFill>
                          <a:effectLst/>
                          <a:latin typeface="Source Sans Pro" panose="020B0503030403020204" pitchFamily="34" charset="0"/>
                          <a:ea typeface="Source Sans Pro" panose="020B0503030403020204" pitchFamily="34" charset="0"/>
                        </a:rPr>
                        <a:t>67%</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68%</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90" name="Table 43">
            <a:extLst>
              <a:ext uri="{FF2B5EF4-FFF2-40B4-BE49-F238E27FC236}">
                <a16:creationId xmlns:a16="http://schemas.microsoft.com/office/drawing/2014/main" id="{36B810AE-BA5F-431E-A558-2CEE901769FB}"/>
              </a:ext>
            </a:extLst>
          </p:cNvPr>
          <p:cNvGraphicFramePr>
            <a:graphicFrameLocks noGrp="1"/>
          </p:cNvGraphicFramePr>
          <p:nvPr>
            <p:extLst>
              <p:ext uri="{D42A27DB-BD31-4B8C-83A1-F6EECF244321}">
                <p14:modId xmlns:p14="http://schemas.microsoft.com/office/powerpoint/2010/main" val="2631074330"/>
              </p:ext>
            </p:extLst>
          </p:nvPr>
        </p:nvGraphicFramePr>
        <p:xfrm>
          <a:off x="7947134" y="4461777"/>
          <a:ext cx="1705953" cy="436258"/>
        </p:xfrm>
        <a:graphic>
          <a:graphicData uri="http://schemas.openxmlformats.org/drawingml/2006/table">
            <a:tbl>
              <a:tblPr firstRow="1" bandRow="1">
                <a:tableStyleId>{5C22544A-7EE6-4342-B048-85BDC9FD1C3A}</a:tableStyleId>
              </a:tblPr>
              <a:tblGrid>
                <a:gridCol w="568651">
                  <a:extLst>
                    <a:ext uri="{9D8B030D-6E8A-4147-A177-3AD203B41FA5}">
                      <a16:colId xmlns:a16="http://schemas.microsoft.com/office/drawing/2014/main" val="2148433465"/>
                    </a:ext>
                  </a:extLst>
                </a:gridCol>
                <a:gridCol w="568651">
                  <a:extLst>
                    <a:ext uri="{9D8B030D-6E8A-4147-A177-3AD203B41FA5}">
                      <a16:colId xmlns:a16="http://schemas.microsoft.com/office/drawing/2014/main" val="2761395695"/>
                    </a:ext>
                  </a:extLst>
                </a:gridCol>
                <a:gridCol w="568651">
                  <a:extLst>
                    <a:ext uri="{9D8B030D-6E8A-4147-A177-3AD203B41FA5}">
                      <a16:colId xmlns:a16="http://schemas.microsoft.com/office/drawing/2014/main" val="520689938"/>
                    </a:ext>
                  </a:extLst>
                </a:gridCol>
              </a:tblGrid>
              <a:tr h="218129">
                <a:tc>
                  <a:txBody>
                    <a:bodyPr/>
                    <a:lstStyle/>
                    <a:p>
                      <a:pPr algn="ctr" fontAlgn="b"/>
                      <a:r>
                        <a:rPr lang="en-GB" sz="1300" b="0" i="0" u="none" strike="noStrike">
                          <a:solidFill>
                            <a:srgbClr val="000000"/>
                          </a:solidFill>
                          <a:effectLst/>
                          <a:latin typeface="Source Sans Pro" panose="020B0503030403020204" pitchFamily="34" charset="0"/>
                          <a:ea typeface="Source Sans Pro" panose="020B0503030403020204" pitchFamily="34" charset="0"/>
                        </a:rPr>
                        <a:t>USA</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1300" b="1" i="0" u="none" strike="noStrike" dirty="0">
                          <a:solidFill>
                            <a:srgbClr val="000000"/>
                          </a:solidFill>
                          <a:effectLst/>
                          <a:latin typeface="Source Sans Pro" panose="020B0503030403020204" pitchFamily="34" charset="0"/>
                          <a:ea typeface="Source Sans Pro" panose="020B0503030403020204" pitchFamily="34" charset="0"/>
                        </a:rPr>
                        <a:t>UAE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1300" b="0" i="0" u="none" strike="noStrike">
                          <a:solidFill>
                            <a:srgbClr val="000000"/>
                          </a:solidFill>
                          <a:effectLst/>
                          <a:latin typeface="Source Sans Pro" panose="020B0503030403020204" pitchFamily="34" charset="0"/>
                          <a:ea typeface="Source Sans Pro" panose="020B0503030403020204" pitchFamily="34" charset="0"/>
                        </a:rPr>
                        <a:t>India</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76%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1" i="0" u="none" strike="noStrike" dirty="0">
                          <a:solidFill>
                            <a:srgbClr val="000000"/>
                          </a:solidFill>
                          <a:effectLst/>
                          <a:latin typeface="Source Sans Pro" panose="020B0503030403020204" pitchFamily="34" charset="0"/>
                          <a:ea typeface="Source Sans Pro" panose="020B0503030403020204" pitchFamily="34" charset="0"/>
                        </a:rPr>
                        <a:t>78%</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80%</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91" name="Table 43">
            <a:extLst>
              <a:ext uri="{FF2B5EF4-FFF2-40B4-BE49-F238E27FC236}">
                <a16:creationId xmlns:a16="http://schemas.microsoft.com/office/drawing/2014/main" id="{B5C21D94-2073-4C29-BFC0-2F43395A0B95}"/>
              </a:ext>
            </a:extLst>
          </p:cNvPr>
          <p:cNvGraphicFramePr>
            <a:graphicFrameLocks noGrp="1"/>
          </p:cNvGraphicFramePr>
          <p:nvPr>
            <p:extLst>
              <p:ext uri="{D42A27DB-BD31-4B8C-83A1-F6EECF244321}">
                <p14:modId xmlns:p14="http://schemas.microsoft.com/office/powerpoint/2010/main" val="175379559"/>
              </p:ext>
            </p:extLst>
          </p:nvPr>
        </p:nvGraphicFramePr>
        <p:xfrm>
          <a:off x="10250427" y="4473544"/>
          <a:ext cx="568651" cy="436258"/>
        </p:xfrm>
        <a:graphic>
          <a:graphicData uri="http://schemas.openxmlformats.org/drawingml/2006/table">
            <a:tbl>
              <a:tblPr firstRow="1" bandRow="1">
                <a:tableStyleId>{5C22544A-7EE6-4342-B048-85BDC9FD1C3A}</a:tableStyleId>
              </a:tblPr>
              <a:tblGrid>
                <a:gridCol w="568651">
                  <a:extLst>
                    <a:ext uri="{9D8B030D-6E8A-4147-A177-3AD203B41FA5}">
                      <a16:colId xmlns:a16="http://schemas.microsoft.com/office/drawing/2014/main" val="520689938"/>
                    </a:ext>
                  </a:extLst>
                </a:gridCol>
              </a:tblGrid>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Mexico</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86%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sp>
        <p:nvSpPr>
          <p:cNvPr id="47" name="Rectangle 46">
            <a:extLst>
              <a:ext uri="{FF2B5EF4-FFF2-40B4-BE49-F238E27FC236}">
                <a16:creationId xmlns:a16="http://schemas.microsoft.com/office/drawing/2014/main" id="{D4A9CFFF-F769-4735-B877-7BAEAB8E4E47}"/>
              </a:ext>
            </a:extLst>
          </p:cNvPr>
          <p:cNvSpPr/>
          <p:nvPr/>
        </p:nvSpPr>
        <p:spPr>
          <a:xfrm>
            <a:off x="8470593" y="3686545"/>
            <a:ext cx="629140" cy="1231616"/>
          </a:xfrm>
          <a:prstGeom prst="rect">
            <a:avLst/>
          </a:prstGeom>
          <a:noFill/>
          <a:ln w="28575">
            <a:solidFill>
              <a:srgbClr val="E328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E932858C-3202-4867-BEB2-87F91C50EA3C}"/>
              </a:ext>
            </a:extLst>
          </p:cNvPr>
          <p:cNvSpPr/>
          <p:nvPr/>
        </p:nvSpPr>
        <p:spPr>
          <a:xfrm>
            <a:off x="3981080" y="3686545"/>
            <a:ext cx="509916" cy="123161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4" name="Chart 63">
            <a:extLst>
              <a:ext uri="{FF2B5EF4-FFF2-40B4-BE49-F238E27FC236}">
                <a16:creationId xmlns:a16="http://schemas.microsoft.com/office/drawing/2014/main" id="{8AE52899-16C0-462A-B779-A53E552ABB56}"/>
              </a:ext>
            </a:extLst>
          </p:cNvPr>
          <p:cNvGraphicFramePr/>
          <p:nvPr>
            <p:extLst>
              <p:ext uri="{D42A27DB-BD31-4B8C-83A1-F6EECF244321}">
                <p14:modId xmlns:p14="http://schemas.microsoft.com/office/powerpoint/2010/main" val="2670290126"/>
              </p:ext>
            </p:extLst>
          </p:nvPr>
        </p:nvGraphicFramePr>
        <p:xfrm>
          <a:off x="370198" y="6174223"/>
          <a:ext cx="4997531" cy="3514290"/>
        </p:xfrm>
        <a:graphic>
          <a:graphicData uri="http://schemas.openxmlformats.org/drawingml/2006/chart">
            <c:chart xmlns:c="http://schemas.openxmlformats.org/drawingml/2006/chart" xmlns:r="http://schemas.openxmlformats.org/officeDocument/2006/relationships" r:id="rId22"/>
          </a:graphicData>
        </a:graphic>
      </p:graphicFrame>
      <p:pic>
        <p:nvPicPr>
          <p:cNvPr id="100" name="Picture 99" descr="A picture containing clock&#10;&#10;Description automatically generated">
            <a:extLst>
              <a:ext uri="{FF2B5EF4-FFF2-40B4-BE49-F238E27FC236}">
                <a16:creationId xmlns:a16="http://schemas.microsoft.com/office/drawing/2014/main" id="{4C02F43C-A8D4-4A31-AF12-53E3181D806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10001" y="7207557"/>
            <a:ext cx="1428645" cy="1428645"/>
          </a:xfrm>
          <a:prstGeom prst="rect">
            <a:avLst/>
          </a:prstGeom>
        </p:spPr>
      </p:pic>
      <p:sp>
        <p:nvSpPr>
          <p:cNvPr id="101" name="TextBox 100">
            <a:extLst>
              <a:ext uri="{FF2B5EF4-FFF2-40B4-BE49-F238E27FC236}">
                <a16:creationId xmlns:a16="http://schemas.microsoft.com/office/drawing/2014/main" id="{837AE7CC-E668-42CF-93ED-5376D74176F0}"/>
              </a:ext>
            </a:extLst>
          </p:cNvPr>
          <p:cNvSpPr txBox="1"/>
          <p:nvPr/>
        </p:nvSpPr>
        <p:spPr>
          <a:xfrm>
            <a:off x="634951" y="5693304"/>
            <a:ext cx="4468023" cy="646331"/>
          </a:xfrm>
          <a:prstGeom prst="rect">
            <a:avLst/>
          </a:prstGeom>
          <a:noFill/>
        </p:spPr>
        <p:txBody>
          <a:bodyPr wrap="square" rtlCol="0">
            <a:spAutoFit/>
          </a:bodyPr>
          <a:lstStyle/>
          <a:p>
            <a:pPr algn="ctr"/>
            <a:r>
              <a:rPr lang="en-GB" b="1" dirty="0">
                <a:solidFill>
                  <a:srgbClr val="0070C0"/>
                </a:solidFill>
                <a:latin typeface="Source Sans Pro" panose="020B0503030403020204" pitchFamily="34" charset="0"/>
              </a:rPr>
              <a:t>The pandemic has heightened consumer concerns about their financial situation</a:t>
            </a:r>
          </a:p>
        </p:txBody>
      </p:sp>
      <p:graphicFrame>
        <p:nvGraphicFramePr>
          <p:cNvPr id="6" name="Chart 5">
            <a:extLst>
              <a:ext uri="{FF2B5EF4-FFF2-40B4-BE49-F238E27FC236}">
                <a16:creationId xmlns:a16="http://schemas.microsoft.com/office/drawing/2014/main" id="{ED07321C-91DD-417C-80B3-32145964D155}"/>
              </a:ext>
            </a:extLst>
          </p:cNvPr>
          <p:cNvGraphicFramePr/>
          <p:nvPr>
            <p:extLst>
              <p:ext uri="{D42A27DB-BD31-4B8C-83A1-F6EECF244321}">
                <p14:modId xmlns:p14="http://schemas.microsoft.com/office/powerpoint/2010/main" val="1103644674"/>
              </p:ext>
            </p:extLst>
          </p:nvPr>
        </p:nvGraphicFramePr>
        <p:xfrm>
          <a:off x="5727729" y="15223982"/>
          <a:ext cx="5763415" cy="2478777"/>
        </p:xfrm>
        <a:graphic>
          <a:graphicData uri="http://schemas.openxmlformats.org/drawingml/2006/chart">
            <c:chart xmlns:c="http://schemas.openxmlformats.org/drawingml/2006/chart" xmlns:r="http://schemas.openxmlformats.org/officeDocument/2006/relationships" r:id="rId24"/>
          </a:graphicData>
        </a:graphic>
      </p:graphicFrame>
      <p:pic>
        <p:nvPicPr>
          <p:cNvPr id="13" name="Graphic 12" descr="Medal">
            <a:extLst>
              <a:ext uri="{FF2B5EF4-FFF2-40B4-BE49-F238E27FC236}">
                <a16:creationId xmlns:a16="http://schemas.microsoft.com/office/drawing/2014/main" id="{E58C430C-3D8B-475B-B3FD-13E398C8199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991925" y="15926333"/>
            <a:ext cx="1017034" cy="1017034"/>
          </a:xfrm>
          <a:prstGeom prst="rect">
            <a:avLst/>
          </a:prstGeom>
        </p:spPr>
      </p:pic>
      <p:sp>
        <p:nvSpPr>
          <p:cNvPr id="63" name="Rectangle 62">
            <a:extLst>
              <a:ext uri="{FF2B5EF4-FFF2-40B4-BE49-F238E27FC236}">
                <a16:creationId xmlns:a16="http://schemas.microsoft.com/office/drawing/2014/main" id="{C7E4F74F-2B86-4FE2-93E9-0968BF5A9E63}"/>
              </a:ext>
            </a:extLst>
          </p:cNvPr>
          <p:cNvSpPr/>
          <p:nvPr/>
        </p:nvSpPr>
        <p:spPr>
          <a:xfrm>
            <a:off x="598191" y="9460790"/>
            <a:ext cx="3518772" cy="400110"/>
          </a:xfrm>
          <a:prstGeom prst="rect">
            <a:avLst/>
          </a:prstGeom>
        </p:spPr>
        <p:txBody>
          <a:bodyPr wrap="square">
            <a:spAutoFit/>
          </a:bodyPr>
          <a:lstStyle/>
          <a:p>
            <a:r>
              <a:rPr lang="en-US" sz="1000" dirty="0">
                <a:latin typeface="Source Sans Pro" panose="020B0503030403020204" pitchFamily="34" charset="0"/>
              </a:rPr>
              <a:t>Does the Coronavirus pandemic make you more concerned about your personal financial situation?</a:t>
            </a:r>
          </a:p>
        </p:txBody>
      </p:sp>
      <p:graphicFrame>
        <p:nvGraphicFramePr>
          <p:cNvPr id="12" name="Chart 11">
            <a:extLst>
              <a:ext uri="{FF2B5EF4-FFF2-40B4-BE49-F238E27FC236}">
                <a16:creationId xmlns:a16="http://schemas.microsoft.com/office/drawing/2014/main" id="{12C1B7B1-9D0C-48CB-B1D3-DC3F69EF619B}"/>
              </a:ext>
            </a:extLst>
          </p:cNvPr>
          <p:cNvGraphicFramePr/>
          <p:nvPr>
            <p:extLst>
              <p:ext uri="{D42A27DB-BD31-4B8C-83A1-F6EECF244321}">
                <p14:modId xmlns:p14="http://schemas.microsoft.com/office/powerpoint/2010/main" val="366484684"/>
              </p:ext>
            </p:extLst>
          </p:nvPr>
        </p:nvGraphicFramePr>
        <p:xfrm>
          <a:off x="5560625" y="6603316"/>
          <a:ext cx="1836111" cy="1540957"/>
        </p:xfrm>
        <a:graphic>
          <a:graphicData uri="http://schemas.openxmlformats.org/drawingml/2006/chart">
            <c:chart xmlns:c="http://schemas.openxmlformats.org/drawingml/2006/chart" xmlns:r="http://schemas.openxmlformats.org/officeDocument/2006/relationships" r:id="rId27"/>
          </a:graphicData>
        </a:graphic>
      </p:graphicFrame>
      <p:sp>
        <p:nvSpPr>
          <p:cNvPr id="14" name="TextBox 13">
            <a:extLst>
              <a:ext uri="{FF2B5EF4-FFF2-40B4-BE49-F238E27FC236}">
                <a16:creationId xmlns:a16="http://schemas.microsoft.com/office/drawing/2014/main" id="{E478943B-ED3C-4CC1-AE14-EE662F7D3D41}"/>
              </a:ext>
            </a:extLst>
          </p:cNvPr>
          <p:cNvSpPr txBox="1"/>
          <p:nvPr/>
        </p:nvSpPr>
        <p:spPr>
          <a:xfrm>
            <a:off x="6036011" y="7173739"/>
            <a:ext cx="885338" cy="400110"/>
          </a:xfrm>
          <a:prstGeom prst="rect">
            <a:avLst/>
          </a:prstGeom>
          <a:noFill/>
        </p:spPr>
        <p:txBody>
          <a:bodyPr wrap="square" rtlCol="0">
            <a:spAutoFit/>
          </a:bodyPr>
          <a:lstStyle/>
          <a:p>
            <a:pPr algn="ctr"/>
            <a:r>
              <a:rPr lang="en-US" sz="2000" b="1" dirty="0">
                <a:solidFill>
                  <a:srgbClr val="00B0F0"/>
                </a:solidFill>
                <a:latin typeface="Source Sans Pro" panose="020B0503030403020204" pitchFamily="34" charset="0"/>
                <a:ea typeface="Source Sans Pro" panose="020B0503030403020204" pitchFamily="34" charset="0"/>
              </a:rPr>
              <a:t>63%</a:t>
            </a:r>
            <a:endParaRPr lang="en-GB" sz="2000" b="1" dirty="0">
              <a:solidFill>
                <a:srgbClr val="00B0F0"/>
              </a:solidFill>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77FF1FC4-4C4B-47FB-9BE0-C9C020883425}"/>
              </a:ext>
            </a:extLst>
          </p:cNvPr>
          <p:cNvSpPr txBox="1"/>
          <p:nvPr/>
        </p:nvSpPr>
        <p:spPr>
          <a:xfrm>
            <a:off x="7119021" y="7068953"/>
            <a:ext cx="4352766" cy="584775"/>
          </a:xfrm>
          <a:prstGeom prst="rect">
            <a:avLst/>
          </a:prstGeom>
          <a:noFill/>
        </p:spPr>
        <p:txBody>
          <a:bodyPr wrap="square" rtlCol="0">
            <a:spAutoFit/>
          </a:bodyPr>
          <a:lstStyle/>
          <a:p>
            <a:r>
              <a:rPr lang="en-US" sz="1600" b="1" dirty="0">
                <a:solidFill>
                  <a:srgbClr val="00B0F0"/>
                </a:solidFill>
                <a:latin typeface="Source Sans Pro" panose="020B0503030403020204" pitchFamily="34" charset="0"/>
                <a:ea typeface="Source Sans Pro" panose="020B0503030403020204" pitchFamily="34" charset="0"/>
              </a:rPr>
              <a:t>of consumers trust UAE banks completely to put customers at the heart of their business…</a:t>
            </a:r>
            <a:endParaRPr lang="en-GB" sz="1600" b="1" dirty="0">
              <a:solidFill>
                <a:srgbClr val="00B0F0"/>
              </a:solidFill>
              <a:latin typeface="Source Sans Pro" panose="020B0503030403020204" pitchFamily="34" charset="0"/>
              <a:ea typeface="Source Sans Pro" panose="020B0503030403020204" pitchFamily="34" charset="0"/>
            </a:endParaRPr>
          </a:p>
        </p:txBody>
      </p:sp>
      <p:sp>
        <p:nvSpPr>
          <p:cNvPr id="68" name="TextBox 67">
            <a:extLst>
              <a:ext uri="{FF2B5EF4-FFF2-40B4-BE49-F238E27FC236}">
                <a16:creationId xmlns:a16="http://schemas.microsoft.com/office/drawing/2014/main" id="{70B2723C-6823-4F7E-A0A6-26D5356D15DF}"/>
              </a:ext>
            </a:extLst>
          </p:cNvPr>
          <p:cNvSpPr txBox="1"/>
          <p:nvPr/>
        </p:nvSpPr>
        <p:spPr>
          <a:xfrm>
            <a:off x="7711520" y="7693280"/>
            <a:ext cx="3050263" cy="830997"/>
          </a:xfrm>
          <a:prstGeom prst="rect">
            <a:avLst/>
          </a:prstGeom>
          <a:noFill/>
        </p:spPr>
        <p:txBody>
          <a:bodyPr wrap="square" rtlCol="0">
            <a:spAutoFit/>
          </a:bodyPr>
          <a:lstStyle/>
          <a:p>
            <a:pPr algn="ctr"/>
            <a:r>
              <a:rPr lang="en-US" sz="1600" b="1" dirty="0">
                <a:solidFill>
                  <a:srgbClr val="00B0F0"/>
                </a:solidFill>
                <a:latin typeface="Source Sans Pro" panose="020B0503030403020204" pitchFamily="34" charset="0"/>
                <a:ea typeface="Source Sans Pro" panose="020B0503030403020204" pitchFamily="34" charset="0"/>
              </a:rPr>
              <a:t>…and the banks have improved their position</a:t>
            </a:r>
          </a:p>
          <a:p>
            <a:pPr algn="ctr"/>
            <a:r>
              <a:rPr lang="en-US" sz="1600" b="1" dirty="0">
                <a:solidFill>
                  <a:srgbClr val="00B0F0"/>
                </a:solidFill>
                <a:latin typeface="Source Sans Pro" panose="020B0503030403020204" pitchFamily="34" charset="0"/>
                <a:ea typeface="Source Sans Pro" panose="020B0503030403020204" pitchFamily="34" charset="0"/>
              </a:rPr>
              <a:t> in the trust ranking since 2019</a:t>
            </a:r>
            <a:endParaRPr lang="en-GB" sz="1600" b="1" dirty="0">
              <a:solidFill>
                <a:srgbClr val="00B0F0"/>
              </a:solidFill>
              <a:latin typeface="Source Sans Pro" panose="020B0503030403020204" pitchFamily="34" charset="0"/>
              <a:ea typeface="Source Sans Pro" panose="020B0503030403020204" pitchFamily="34" charset="0"/>
            </a:endParaRPr>
          </a:p>
        </p:txBody>
      </p:sp>
      <p:sp>
        <p:nvSpPr>
          <p:cNvPr id="23" name="Ribbon: Tilted Up 22">
            <a:extLst>
              <a:ext uri="{FF2B5EF4-FFF2-40B4-BE49-F238E27FC236}">
                <a16:creationId xmlns:a16="http://schemas.microsoft.com/office/drawing/2014/main" id="{12C18632-F00F-4788-859D-E8A97208B5C7}"/>
              </a:ext>
            </a:extLst>
          </p:cNvPr>
          <p:cNvSpPr/>
          <p:nvPr/>
        </p:nvSpPr>
        <p:spPr>
          <a:xfrm>
            <a:off x="7727028" y="8580866"/>
            <a:ext cx="1404959" cy="484688"/>
          </a:xfrm>
          <a:prstGeom prst="ribbon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ibbon: Tilted Up 70">
            <a:extLst>
              <a:ext uri="{FF2B5EF4-FFF2-40B4-BE49-F238E27FC236}">
                <a16:creationId xmlns:a16="http://schemas.microsoft.com/office/drawing/2014/main" id="{7EDB74C9-D113-4338-8D52-B2FE375F1238}"/>
              </a:ext>
            </a:extLst>
          </p:cNvPr>
          <p:cNvSpPr/>
          <p:nvPr/>
        </p:nvSpPr>
        <p:spPr>
          <a:xfrm>
            <a:off x="9248839" y="8586390"/>
            <a:ext cx="1404959" cy="484688"/>
          </a:xfrm>
          <a:prstGeom prst="ribbon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D276B66-D526-4E69-A4BB-6EBCE72DBB36}"/>
              </a:ext>
            </a:extLst>
          </p:cNvPr>
          <p:cNvSpPr txBox="1"/>
          <p:nvPr/>
        </p:nvSpPr>
        <p:spPr>
          <a:xfrm>
            <a:off x="8066344" y="8600659"/>
            <a:ext cx="726172" cy="400110"/>
          </a:xfrm>
          <a:prstGeom prst="rect">
            <a:avLst/>
          </a:prstGeom>
          <a:noFill/>
        </p:spPr>
        <p:txBody>
          <a:bodyPr wrap="square" rtlCol="0">
            <a:spAutoFit/>
          </a:bodyPr>
          <a:lstStyle/>
          <a:p>
            <a:pPr algn="ctr"/>
            <a:r>
              <a:rPr lang="en-US" sz="2000" b="1" dirty="0">
                <a:latin typeface="Source Sans Pro" panose="020B0503030403020204" pitchFamily="34" charset="0"/>
                <a:ea typeface="Source Sans Pro" panose="020B0503030403020204" pitchFamily="34" charset="0"/>
              </a:rPr>
              <a:t>8</a:t>
            </a:r>
            <a:r>
              <a:rPr lang="en-US" sz="2000" b="1" baseline="30000" dirty="0">
                <a:latin typeface="Source Sans Pro" panose="020B0503030403020204" pitchFamily="34" charset="0"/>
                <a:ea typeface="Source Sans Pro" panose="020B0503030403020204" pitchFamily="34" charset="0"/>
              </a:rPr>
              <a:t>th</a:t>
            </a:r>
            <a:r>
              <a:rPr lang="en-US" sz="2000" b="1" dirty="0">
                <a:latin typeface="Source Sans Pro" panose="020B0503030403020204" pitchFamily="34" charset="0"/>
                <a:ea typeface="Source Sans Pro" panose="020B0503030403020204" pitchFamily="34" charset="0"/>
              </a:rPr>
              <a:t> </a:t>
            </a:r>
            <a:endParaRPr lang="en-GB" sz="2000" b="1" dirty="0">
              <a:latin typeface="Source Sans Pro" panose="020B0503030403020204" pitchFamily="34" charset="0"/>
              <a:ea typeface="Source Sans Pro" panose="020B0503030403020204" pitchFamily="34" charset="0"/>
            </a:endParaRPr>
          </a:p>
        </p:txBody>
      </p:sp>
      <p:sp>
        <p:nvSpPr>
          <p:cNvPr id="73" name="TextBox 72">
            <a:extLst>
              <a:ext uri="{FF2B5EF4-FFF2-40B4-BE49-F238E27FC236}">
                <a16:creationId xmlns:a16="http://schemas.microsoft.com/office/drawing/2014/main" id="{48D9F82E-5C7A-448E-AA58-615EF2FA86FD}"/>
              </a:ext>
            </a:extLst>
          </p:cNvPr>
          <p:cNvSpPr txBox="1"/>
          <p:nvPr/>
        </p:nvSpPr>
        <p:spPr>
          <a:xfrm>
            <a:off x="9545599" y="8622316"/>
            <a:ext cx="726172" cy="400110"/>
          </a:xfrm>
          <a:prstGeom prst="rect">
            <a:avLst/>
          </a:prstGeom>
          <a:noFill/>
        </p:spPr>
        <p:txBody>
          <a:bodyPr wrap="square" rtlCol="0">
            <a:spAutoFit/>
          </a:bodyPr>
          <a:lstStyle/>
          <a:p>
            <a:pPr algn="ctr"/>
            <a:r>
              <a:rPr lang="en-US" sz="2000" b="1" dirty="0">
                <a:latin typeface="Source Sans Pro" panose="020B0503030403020204" pitchFamily="34" charset="0"/>
                <a:ea typeface="Source Sans Pro" panose="020B0503030403020204" pitchFamily="34" charset="0"/>
              </a:rPr>
              <a:t>6</a:t>
            </a:r>
            <a:r>
              <a:rPr lang="en-US" sz="2000" b="1" baseline="30000" dirty="0">
                <a:latin typeface="Source Sans Pro" panose="020B0503030403020204" pitchFamily="34" charset="0"/>
                <a:ea typeface="Source Sans Pro" panose="020B0503030403020204" pitchFamily="34" charset="0"/>
              </a:rPr>
              <a:t>th</a:t>
            </a:r>
            <a:r>
              <a:rPr lang="en-US" sz="2000" b="1" dirty="0">
                <a:latin typeface="Source Sans Pro" panose="020B0503030403020204" pitchFamily="34" charset="0"/>
                <a:ea typeface="Source Sans Pro" panose="020B0503030403020204" pitchFamily="34" charset="0"/>
              </a:rPr>
              <a:t> </a:t>
            </a:r>
            <a:endParaRPr lang="en-GB" sz="2000" b="1" dirty="0">
              <a:latin typeface="Source Sans Pro" panose="020B0503030403020204" pitchFamily="34" charset="0"/>
              <a:ea typeface="Source Sans Pro" panose="020B0503030403020204" pitchFamily="34" charset="0"/>
            </a:endParaRPr>
          </a:p>
        </p:txBody>
      </p:sp>
      <p:sp>
        <p:nvSpPr>
          <p:cNvPr id="32" name="TextBox 31">
            <a:extLst>
              <a:ext uri="{FF2B5EF4-FFF2-40B4-BE49-F238E27FC236}">
                <a16:creationId xmlns:a16="http://schemas.microsoft.com/office/drawing/2014/main" id="{A05C52D9-0745-4954-BBC8-CE1EC5D5BA8B}"/>
              </a:ext>
            </a:extLst>
          </p:cNvPr>
          <p:cNvSpPr txBox="1"/>
          <p:nvPr/>
        </p:nvSpPr>
        <p:spPr>
          <a:xfrm>
            <a:off x="8040613" y="9107566"/>
            <a:ext cx="744550" cy="338554"/>
          </a:xfrm>
          <a:prstGeom prst="rect">
            <a:avLst/>
          </a:prstGeom>
          <a:noFill/>
        </p:spPr>
        <p:txBody>
          <a:bodyPr wrap="square" rtlCol="0">
            <a:spAutoFit/>
          </a:bodyPr>
          <a:lstStyle/>
          <a:p>
            <a:pPr algn="ctr"/>
            <a:r>
              <a:rPr lang="en-US" sz="1600" b="1" dirty="0">
                <a:latin typeface="Source Sans Pro" panose="020B0503030403020204" pitchFamily="34" charset="0"/>
                <a:ea typeface="Source Sans Pro" panose="020B0503030403020204" pitchFamily="34" charset="0"/>
              </a:rPr>
              <a:t>2019</a:t>
            </a:r>
            <a:endParaRPr lang="en-GB" sz="1600" b="1" dirty="0">
              <a:latin typeface="Source Sans Pro" panose="020B0503030403020204" pitchFamily="34" charset="0"/>
              <a:ea typeface="Source Sans Pro" panose="020B0503030403020204" pitchFamily="34" charset="0"/>
            </a:endParaRPr>
          </a:p>
        </p:txBody>
      </p:sp>
      <p:sp>
        <p:nvSpPr>
          <p:cNvPr id="95" name="TextBox 94">
            <a:extLst>
              <a:ext uri="{FF2B5EF4-FFF2-40B4-BE49-F238E27FC236}">
                <a16:creationId xmlns:a16="http://schemas.microsoft.com/office/drawing/2014/main" id="{B205F112-BA3C-4BBC-97AA-5A0A83D0A08E}"/>
              </a:ext>
            </a:extLst>
          </p:cNvPr>
          <p:cNvSpPr txBox="1"/>
          <p:nvPr/>
        </p:nvSpPr>
        <p:spPr>
          <a:xfrm>
            <a:off x="9595034" y="9114840"/>
            <a:ext cx="744550" cy="338554"/>
          </a:xfrm>
          <a:prstGeom prst="rect">
            <a:avLst/>
          </a:prstGeom>
          <a:noFill/>
        </p:spPr>
        <p:txBody>
          <a:bodyPr wrap="square" rtlCol="0">
            <a:spAutoFit/>
          </a:bodyPr>
          <a:lstStyle/>
          <a:p>
            <a:pPr algn="ctr"/>
            <a:r>
              <a:rPr lang="en-US" sz="1600" b="1" dirty="0">
                <a:latin typeface="Source Sans Pro" panose="020B0503030403020204" pitchFamily="34" charset="0"/>
                <a:ea typeface="Source Sans Pro" panose="020B0503030403020204" pitchFamily="34" charset="0"/>
              </a:rPr>
              <a:t>2020</a:t>
            </a:r>
            <a:endParaRPr lang="en-GB" sz="1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47916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F5443E89E9E848872680038B3FC162" ma:contentTypeVersion="12" ma:contentTypeDescription="Create a new document." ma:contentTypeScope="" ma:versionID="7f7c5198e1e65f5dd369768e3d79c03c">
  <xsd:schema xmlns:xsd="http://www.w3.org/2001/XMLSchema" xmlns:xs="http://www.w3.org/2001/XMLSchema" xmlns:p="http://schemas.microsoft.com/office/2006/metadata/properties" xmlns:ns2="70b1d61a-866b-4717-b9cd-3c9d20e60124" xmlns:ns3="deba3154-2cb7-4a22-94d1-ba9eef6171d0" targetNamespace="http://schemas.microsoft.com/office/2006/metadata/properties" ma:root="true" ma:fieldsID="d1c55c989d67dc05a10bdeadde27989f" ns2:_="" ns3:_="">
    <xsd:import namespace="70b1d61a-866b-4717-b9cd-3c9d20e60124"/>
    <xsd:import namespace="deba3154-2cb7-4a22-94d1-ba9eef6171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1d61a-866b-4717-b9cd-3c9d20e60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3154-2cb7-4a22-94d1-ba9eef6171d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6EDBB5-427F-45C7-ADC2-18AFEEE39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b1d61a-866b-4717-b9cd-3c9d20e60124"/>
    <ds:schemaRef ds:uri="deba3154-2cb7-4a22-94d1-ba9eef6171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01D1F2-A0FB-49AF-90CF-7263A6839FFC}">
  <ds:schemaRefs>
    <ds:schemaRef ds:uri="http://schemas.microsoft.com/sharepoint/v3/contenttype/forms"/>
  </ds:schemaRefs>
</ds:datastoreItem>
</file>

<file path=customXml/itemProps3.xml><?xml version="1.0" encoding="utf-8"?>
<ds:datastoreItem xmlns:ds="http://schemas.openxmlformats.org/officeDocument/2006/customXml" ds:itemID="{5D5690CB-B2F0-474D-BCE8-A47BC86E7F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1654</TotalTime>
  <Words>345</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Source Sans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Petka</dc:creator>
  <cp:lastModifiedBy>Simon Haddad</cp:lastModifiedBy>
  <cp:revision>48</cp:revision>
  <dcterms:created xsi:type="dcterms:W3CDTF">2020-05-01T11:43:53Z</dcterms:created>
  <dcterms:modified xsi:type="dcterms:W3CDTF">2021-03-16T15:26:44Z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0x010100C2F5443E89E9E848872680038B3FC162</vt:lpwstr>
  </property>
</Properties>
</file>